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5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6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7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8.xml" ContentType="application/vnd.openxmlformats-officedocument.presentationml.notesSlide+xml"/>
  <Override PartName="/ppt/tags/tag38.xml" ContentType="application/vnd.openxmlformats-officedocument.presentationml.tags+xml"/>
  <Override PartName="/ppt/notesSlides/notesSlide19.xml" ContentType="application/vnd.openxmlformats-officedocument.presentationml.notesSlide+xml"/>
  <Override PartName="/ppt/tags/tag39.xml" ContentType="application/vnd.openxmlformats-officedocument.presentationml.tags+xml"/>
  <Override PartName="/ppt/notesSlides/notesSlide20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1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2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4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3" r:id="rId2"/>
    <p:sldMasterId id="2147483667" r:id="rId3"/>
  </p:sldMasterIdLst>
  <p:notesMasterIdLst>
    <p:notesMasterId r:id="rId31"/>
  </p:notesMasterIdLst>
  <p:sldIdLst>
    <p:sldId id="328" r:id="rId4"/>
    <p:sldId id="460" r:id="rId5"/>
    <p:sldId id="363" r:id="rId6"/>
    <p:sldId id="605" r:id="rId7"/>
    <p:sldId id="336" r:id="rId8"/>
    <p:sldId id="606" r:id="rId9"/>
    <p:sldId id="361" r:id="rId10"/>
    <p:sldId id="607" r:id="rId11"/>
    <p:sldId id="450" r:id="rId12"/>
    <p:sldId id="608" r:id="rId13"/>
    <p:sldId id="609" r:id="rId14"/>
    <p:sldId id="449" r:id="rId15"/>
    <p:sldId id="362" r:id="rId16"/>
    <p:sldId id="437" r:id="rId17"/>
    <p:sldId id="438" r:id="rId18"/>
    <p:sldId id="439" r:id="rId19"/>
    <p:sldId id="440" r:id="rId20"/>
    <p:sldId id="441" r:id="rId21"/>
    <p:sldId id="443" r:id="rId22"/>
    <p:sldId id="444" r:id="rId23"/>
    <p:sldId id="611" r:id="rId24"/>
    <p:sldId id="442" r:id="rId25"/>
    <p:sldId id="445" r:id="rId26"/>
    <p:sldId id="447" r:id="rId27"/>
    <p:sldId id="446" r:id="rId28"/>
    <p:sldId id="448" r:id="rId29"/>
    <p:sldId id="330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901" userDrawn="1">
          <p15:clr>
            <a:srgbClr val="A4A3A4"/>
          </p15:clr>
        </p15:guide>
        <p15:guide id="5" orient="horz" pos="232" userDrawn="1">
          <p15:clr>
            <a:srgbClr val="A4A3A4"/>
          </p15:clr>
        </p15:guide>
        <p15:guide id="7" orient="horz" pos="40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92278F"/>
    <a:srgbClr val="3D7EAA"/>
    <a:srgbClr val="6A1A68"/>
    <a:srgbClr val="8BFF4D"/>
    <a:srgbClr val="4AB312"/>
    <a:srgbClr val="FF66FF"/>
    <a:srgbClr val="FFFFFF"/>
    <a:srgbClr val="930093"/>
    <a:srgbClr val="8725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8" autoAdjust="0"/>
    <p:restoredTop sz="95078" autoAdjust="0"/>
  </p:normalViewPr>
  <p:slideViewPr>
    <p:cSldViewPr snapToGrid="0" showGuides="1">
      <p:cViewPr varScale="1">
        <p:scale>
          <a:sx n="96" d="100"/>
          <a:sy n="96" d="100"/>
        </p:scale>
        <p:origin x="72" y="116"/>
      </p:cViewPr>
      <p:guideLst>
        <p:guide orient="horz" pos="2158"/>
        <p:guide pos="3901"/>
        <p:guide orient="horz" pos="232"/>
        <p:guide orient="horz" pos="40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3977B-B4F4-4110-9D66-75928D06C5A2}" type="datetimeFigureOut">
              <a:rPr lang="zh-CN" altLang="en-US" smtClean="0"/>
              <a:t>2024/3/20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E569D-EDD6-4BC5-AFEC-DD57613D91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533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BC0732-1106-48F0-B4AE-FAB426F790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BC0732-1106-48F0-B4AE-FAB426F790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824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E569D-EDD6-4BC5-AFEC-DD57613D915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默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排版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2" r="3449" b="734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 userDrawn="1"/>
        </p:nvSpPr>
        <p:spPr>
          <a:xfrm>
            <a:off x="1213952" y="462652"/>
            <a:ext cx="1752600" cy="434293"/>
          </a:xfrm>
          <a:prstGeom prst="roundRect">
            <a:avLst>
              <a:gd name="adj" fmla="val 8499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/>
          <p:cNvSpPr/>
          <p:nvPr userDrawn="1"/>
        </p:nvSpPr>
        <p:spPr>
          <a:xfrm>
            <a:off x="695325" y="368300"/>
            <a:ext cx="622998" cy="622998"/>
          </a:xfrm>
          <a:prstGeom prst="roundRect">
            <a:avLst>
              <a:gd name="adj" fmla="val 62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notes-book-with-bookmark_46168"/>
          <p:cNvSpPr>
            <a:spLocks noChangeAspect="1"/>
          </p:cNvSpPr>
          <p:nvPr userDrawn="1"/>
        </p:nvSpPr>
        <p:spPr bwMode="auto">
          <a:xfrm>
            <a:off x="847872" y="496620"/>
            <a:ext cx="317904" cy="366358"/>
          </a:xfrm>
          <a:custGeom>
            <a:avLst/>
            <a:gdLst>
              <a:gd name="T0" fmla="*/ 527 w 578"/>
              <a:gd name="T1" fmla="*/ 0 h 667"/>
              <a:gd name="T2" fmla="*/ 83 w 578"/>
              <a:gd name="T3" fmla="*/ 0 h 667"/>
              <a:gd name="T4" fmla="*/ 32 w 578"/>
              <a:gd name="T5" fmla="*/ 51 h 667"/>
              <a:gd name="T6" fmla="*/ 32 w 578"/>
              <a:gd name="T7" fmla="*/ 83 h 667"/>
              <a:gd name="T8" fmla="*/ 6 w 578"/>
              <a:gd name="T9" fmla="*/ 83 h 667"/>
              <a:gd name="T10" fmla="*/ 0 w 578"/>
              <a:gd name="T11" fmla="*/ 89 h 667"/>
              <a:gd name="T12" fmla="*/ 0 w 578"/>
              <a:gd name="T13" fmla="*/ 155 h 667"/>
              <a:gd name="T14" fmla="*/ 6 w 578"/>
              <a:gd name="T15" fmla="*/ 161 h 667"/>
              <a:gd name="T16" fmla="*/ 32 w 578"/>
              <a:gd name="T17" fmla="*/ 161 h 667"/>
              <a:gd name="T18" fmla="*/ 32 w 578"/>
              <a:gd name="T19" fmla="*/ 224 h 667"/>
              <a:gd name="T20" fmla="*/ 6 w 578"/>
              <a:gd name="T21" fmla="*/ 224 h 667"/>
              <a:gd name="T22" fmla="*/ 0 w 578"/>
              <a:gd name="T23" fmla="*/ 230 h 667"/>
              <a:gd name="T24" fmla="*/ 0 w 578"/>
              <a:gd name="T25" fmla="*/ 296 h 667"/>
              <a:gd name="T26" fmla="*/ 6 w 578"/>
              <a:gd name="T27" fmla="*/ 302 h 667"/>
              <a:gd name="T28" fmla="*/ 32 w 578"/>
              <a:gd name="T29" fmla="*/ 302 h 667"/>
              <a:gd name="T30" fmla="*/ 32 w 578"/>
              <a:gd name="T31" fmla="*/ 365 h 667"/>
              <a:gd name="T32" fmla="*/ 6 w 578"/>
              <a:gd name="T33" fmla="*/ 365 h 667"/>
              <a:gd name="T34" fmla="*/ 0 w 578"/>
              <a:gd name="T35" fmla="*/ 371 h 667"/>
              <a:gd name="T36" fmla="*/ 0 w 578"/>
              <a:gd name="T37" fmla="*/ 437 h 667"/>
              <a:gd name="T38" fmla="*/ 6 w 578"/>
              <a:gd name="T39" fmla="*/ 443 h 667"/>
              <a:gd name="T40" fmla="*/ 32 w 578"/>
              <a:gd name="T41" fmla="*/ 443 h 667"/>
              <a:gd name="T42" fmla="*/ 32 w 578"/>
              <a:gd name="T43" fmla="*/ 505 h 667"/>
              <a:gd name="T44" fmla="*/ 6 w 578"/>
              <a:gd name="T45" fmla="*/ 505 h 667"/>
              <a:gd name="T46" fmla="*/ 0 w 578"/>
              <a:gd name="T47" fmla="*/ 511 h 667"/>
              <a:gd name="T48" fmla="*/ 0 w 578"/>
              <a:gd name="T49" fmla="*/ 577 h 667"/>
              <a:gd name="T50" fmla="*/ 6 w 578"/>
              <a:gd name="T51" fmla="*/ 583 h 667"/>
              <a:gd name="T52" fmla="*/ 32 w 578"/>
              <a:gd name="T53" fmla="*/ 583 h 667"/>
              <a:gd name="T54" fmla="*/ 32 w 578"/>
              <a:gd name="T55" fmla="*/ 615 h 667"/>
              <a:gd name="T56" fmla="*/ 83 w 578"/>
              <a:gd name="T57" fmla="*/ 667 h 667"/>
              <a:gd name="T58" fmla="*/ 527 w 578"/>
              <a:gd name="T59" fmla="*/ 667 h 667"/>
              <a:gd name="T60" fmla="*/ 578 w 578"/>
              <a:gd name="T61" fmla="*/ 615 h 667"/>
              <a:gd name="T62" fmla="*/ 578 w 578"/>
              <a:gd name="T63" fmla="*/ 51 h 667"/>
              <a:gd name="T64" fmla="*/ 527 w 578"/>
              <a:gd name="T65" fmla="*/ 0 h 667"/>
              <a:gd name="T66" fmla="*/ 527 w 578"/>
              <a:gd name="T67" fmla="*/ 320 h 667"/>
              <a:gd name="T68" fmla="*/ 451 w 578"/>
              <a:gd name="T69" fmla="*/ 187 h 667"/>
              <a:gd name="T70" fmla="*/ 376 w 578"/>
              <a:gd name="T71" fmla="*/ 320 h 667"/>
              <a:gd name="T72" fmla="*/ 376 w 578"/>
              <a:gd name="T73" fmla="*/ 40 h 667"/>
              <a:gd name="T74" fmla="*/ 527 w 578"/>
              <a:gd name="T75" fmla="*/ 40 h 667"/>
              <a:gd name="T76" fmla="*/ 527 w 578"/>
              <a:gd name="T77" fmla="*/ 32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78" h="667">
                <a:moveTo>
                  <a:pt x="527" y="0"/>
                </a:moveTo>
                <a:lnTo>
                  <a:pt x="83" y="0"/>
                </a:lnTo>
                <a:cubicBezTo>
                  <a:pt x="55" y="0"/>
                  <a:pt x="32" y="23"/>
                  <a:pt x="32" y="51"/>
                </a:cubicBezTo>
                <a:lnTo>
                  <a:pt x="32" y="83"/>
                </a:lnTo>
                <a:lnTo>
                  <a:pt x="6" y="83"/>
                </a:lnTo>
                <a:cubicBezTo>
                  <a:pt x="3" y="83"/>
                  <a:pt x="0" y="86"/>
                  <a:pt x="0" y="89"/>
                </a:cubicBezTo>
                <a:lnTo>
                  <a:pt x="0" y="155"/>
                </a:lnTo>
                <a:cubicBezTo>
                  <a:pt x="0" y="159"/>
                  <a:pt x="3" y="161"/>
                  <a:pt x="6" y="161"/>
                </a:cubicBezTo>
                <a:lnTo>
                  <a:pt x="32" y="161"/>
                </a:lnTo>
                <a:lnTo>
                  <a:pt x="32" y="224"/>
                </a:lnTo>
                <a:lnTo>
                  <a:pt x="6" y="224"/>
                </a:lnTo>
                <a:cubicBezTo>
                  <a:pt x="3" y="224"/>
                  <a:pt x="0" y="227"/>
                  <a:pt x="0" y="230"/>
                </a:cubicBezTo>
                <a:lnTo>
                  <a:pt x="0" y="296"/>
                </a:lnTo>
                <a:cubicBezTo>
                  <a:pt x="0" y="299"/>
                  <a:pt x="3" y="302"/>
                  <a:pt x="6" y="302"/>
                </a:cubicBezTo>
                <a:lnTo>
                  <a:pt x="32" y="302"/>
                </a:lnTo>
                <a:lnTo>
                  <a:pt x="32" y="365"/>
                </a:lnTo>
                <a:lnTo>
                  <a:pt x="6" y="365"/>
                </a:lnTo>
                <a:cubicBezTo>
                  <a:pt x="3" y="365"/>
                  <a:pt x="0" y="367"/>
                  <a:pt x="0" y="371"/>
                </a:cubicBezTo>
                <a:lnTo>
                  <a:pt x="0" y="437"/>
                </a:lnTo>
                <a:cubicBezTo>
                  <a:pt x="0" y="440"/>
                  <a:pt x="3" y="443"/>
                  <a:pt x="6" y="443"/>
                </a:cubicBezTo>
                <a:lnTo>
                  <a:pt x="32" y="443"/>
                </a:lnTo>
                <a:lnTo>
                  <a:pt x="32" y="505"/>
                </a:lnTo>
                <a:lnTo>
                  <a:pt x="6" y="505"/>
                </a:lnTo>
                <a:cubicBezTo>
                  <a:pt x="3" y="505"/>
                  <a:pt x="0" y="508"/>
                  <a:pt x="0" y="511"/>
                </a:cubicBezTo>
                <a:lnTo>
                  <a:pt x="0" y="577"/>
                </a:lnTo>
                <a:cubicBezTo>
                  <a:pt x="0" y="581"/>
                  <a:pt x="3" y="583"/>
                  <a:pt x="6" y="583"/>
                </a:cubicBezTo>
                <a:lnTo>
                  <a:pt x="32" y="583"/>
                </a:lnTo>
                <a:lnTo>
                  <a:pt x="32" y="615"/>
                </a:lnTo>
                <a:cubicBezTo>
                  <a:pt x="32" y="644"/>
                  <a:pt x="55" y="667"/>
                  <a:pt x="83" y="667"/>
                </a:cubicBezTo>
                <a:lnTo>
                  <a:pt x="527" y="667"/>
                </a:lnTo>
                <a:cubicBezTo>
                  <a:pt x="555" y="667"/>
                  <a:pt x="578" y="644"/>
                  <a:pt x="578" y="615"/>
                </a:cubicBezTo>
                <a:lnTo>
                  <a:pt x="578" y="51"/>
                </a:lnTo>
                <a:cubicBezTo>
                  <a:pt x="578" y="23"/>
                  <a:pt x="555" y="0"/>
                  <a:pt x="527" y="0"/>
                </a:cubicBezTo>
                <a:close/>
                <a:moveTo>
                  <a:pt x="527" y="320"/>
                </a:moveTo>
                <a:lnTo>
                  <a:pt x="451" y="187"/>
                </a:lnTo>
                <a:lnTo>
                  <a:pt x="376" y="320"/>
                </a:lnTo>
                <a:lnTo>
                  <a:pt x="376" y="40"/>
                </a:lnTo>
                <a:lnTo>
                  <a:pt x="527" y="40"/>
                </a:lnTo>
                <a:lnTo>
                  <a:pt x="527" y="3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678" y="368300"/>
            <a:ext cx="1885510" cy="4342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98" y="6338042"/>
            <a:ext cx="1736603" cy="303315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95325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091680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时间轴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2" r="3449" b="734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 userDrawn="1"/>
        </p:nvSpPr>
        <p:spPr>
          <a:xfrm>
            <a:off x="1213952" y="462652"/>
            <a:ext cx="1752600" cy="434293"/>
          </a:xfrm>
          <a:prstGeom prst="roundRect">
            <a:avLst>
              <a:gd name="adj" fmla="val 8499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/>
          <p:cNvSpPr/>
          <p:nvPr userDrawn="1"/>
        </p:nvSpPr>
        <p:spPr>
          <a:xfrm>
            <a:off x="695325" y="368300"/>
            <a:ext cx="622998" cy="622998"/>
          </a:xfrm>
          <a:prstGeom prst="roundRect">
            <a:avLst>
              <a:gd name="adj" fmla="val 62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notes-book-with-bookmark_46168"/>
          <p:cNvSpPr>
            <a:spLocks noChangeAspect="1"/>
          </p:cNvSpPr>
          <p:nvPr userDrawn="1"/>
        </p:nvSpPr>
        <p:spPr bwMode="auto">
          <a:xfrm>
            <a:off x="823645" y="496875"/>
            <a:ext cx="366358" cy="365848"/>
          </a:xfrm>
          <a:custGeom>
            <a:avLst/>
            <a:gdLst>
              <a:gd name="connsiteX0" fmla="*/ 220168 w 608697"/>
              <a:gd name="connsiteY0" fmla="*/ 149793 h 607851"/>
              <a:gd name="connsiteX1" fmla="*/ 239222 w 608697"/>
              <a:gd name="connsiteY1" fmla="*/ 161748 h 607851"/>
              <a:gd name="connsiteX2" fmla="*/ 303540 w 608697"/>
              <a:gd name="connsiteY2" fmla="*/ 252175 h 607851"/>
              <a:gd name="connsiteX3" fmla="*/ 304361 w 608697"/>
              <a:gd name="connsiteY3" fmla="*/ 252026 h 607851"/>
              <a:gd name="connsiteX4" fmla="*/ 347190 w 608697"/>
              <a:gd name="connsiteY4" fmla="*/ 274596 h 607851"/>
              <a:gd name="connsiteX5" fmla="*/ 417850 w 608697"/>
              <a:gd name="connsiteY5" fmla="*/ 274596 h 607851"/>
              <a:gd name="connsiteX6" fmla="*/ 447173 w 608697"/>
              <a:gd name="connsiteY6" fmla="*/ 303943 h 607851"/>
              <a:gd name="connsiteX7" fmla="*/ 417775 w 608697"/>
              <a:gd name="connsiteY7" fmla="*/ 333291 h 607851"/>
              <a:gd name="connsiteX8" fmla="*/ 347190 w 608697"/>
              <a:gd name="connsiteY8" fmla="*/ 333291 h 607851"/>
              <a:gd name="connsiteX9" fmla="*/ 304361 w 608697"/>
              <a:gd name="connsiteY9" fmla="*/ 355861 h 607851"/>
              <a:gd name="connsiteX10" fmla="*/ 252354 w 608697"/>
              <a:gd name="connsiteY10" fmla="*/ 303943 h 607851"/>
              <a:gd name="connsiteX11" fmla="*/ 255712 w 608697"/>
              <a:gd name="connsiteY11" fmla="*/ 286216 h 607851"/>
              <a:gd name="connsiteX12" fmla="*/ 191320 w 608697"/>
              <a:gd name="connsiteY12" fmla="*/ 195714 h 607851"/>
              <a:gd name="connsiteX13" fmla="*/ 198259 w 608697"/>
              <a:gd name="connsiteY13" fmla="*/ 154820 h 607851"/>
              <a:gd name="connsiteX14" fmla="*/ 220168 w 608697"/>
              <a:gd name="connsiteY14" fmla="*/ 149793 h 607851"/>
              <a:gd name="connsiteX15" fmla="*/ 284730 w 608697"/>
              <a:gd name="connsiteY15" fmla="*/ 79259 h 607851"/>
              <a:gd name="connsiteX16" fmla="*/ 79369 w 608697"/>
              <a:gd name="connsiteY16" fmla="*/ 284409 h 607851"/>
              <a:gd name="connsiteX17" fmla="*/ 105701 w 608697"/>
              <a:gd name="connsiteY17" fmla="*/ 284409 h 607851"/>
              <a:gd name="connsiteX18" fmla="*/ 125320 w 608697"/>
              <a:gd name="connsiteY18" fmla="*/ 303925 h 607851"/>
              <a:gd name="connsiteX19" fmla="*/ 105701 w 608697"/>
              <a:gd name="connsiteY19" fmla="*/ 323517 h 607851"/>
              <a:gd name="connsiteX20" fmla="*/ 79369 w 608697"/>
              <a:gd name="connsiteY20" fmla="*/ 323517 h 607851"/>
              <a:gd name="connsiteX21" fmla="*/ 284805 w 608697"/>
              <a:gd name="connsiteY21" fmla="*/ 528592 h 607851"/>
              <a:gd name="connsiteX22" fmla="*/ 284805 w 608697"/>
              <a:gd name="connsiteY22" fmla="*/ 502296 h 607851"/>
              <a:gd name="connsiteX23" fmla="*/ 304349 w 608697"/>
              <a:gd name="connsiteY23" fmla="*/ 482705 h 607851"/>
              <a:gd name="connsiteX24" fmla="*/ 323967 w 608697"/>
              <a:gd name="connsiteY24" fmla="*/ 502296 h 607851"/>
              <a:gd name="connsiteX25" fmla="*/ 323967 w 608697"/>
              <a:gd name="connsiteY25" fmla="*/ 528592 h 607851"/>
              <a:gd name="connsiteX26" fmla="*/ 529328 w 608697"/>
              <a:gd name="connsiteY26" fmla="*/ 323442 h 607851"/>
              <a:gd name="connsiteX27" fmla="*/ 502996 w 608697"/>
              <a:gd name="connsiteY27" fmla="*/ 323442 h 607851"/>
              <a:gd name="connsiteX28" fmla="*/ 483377 w 608697"/>
              <a:gd name="connsiteY28" fmla="*/ 303925 h 607851"/>
              <a:gd name="connsiteX29" fmla="*/ 502996 w 608697"/>
              <a:gd name="connsiteY29" fmla="*/ 284334 h 607851"/>
              <a:gd name="connsiteX30" fmla="*/ 529328 w 608697"/>
              <a:gd name="connsiteY30" fmla="*/ 284334 h 607851"/>
              <a:gd name="connsiteX31" fmla="*/ 323893 w 608697"/>
              <a:gd name="connsiteY31" fmla="*/ 79259 h 607851"/>
              <a:gd name="connsiteX32" fmla="*/ 323893 w 608697"/>
              <a:gd name="connsiteY32" fmla="*/ 105555 h 607851"/>
              <a:gd name="connsiteX33" fmla="*/ 304349 w 608697"/>
              <a:gd name="connsiteY33" fmla="*/ 125146 h 607851"/>
              <a:gd name="connsiteX34" fmla="*/ 284730 w 608697"/>
              <a:gd name="connsiteY34" fmla="*/ 105555 h 607851"/>
              <a:gd name="connsiteX35" fmla="*/ 304349 w 608697"/>
              <a:gd name="connsiteY35" fmla="*/ 0 h 607851"/>
              <a:gd name="connsiteX36" fmla="*/ 608697 w 608697"/>
              <a:gd name="connsiteY36" fmla="*/ 303925 h 607851"/>
              <a:gd name="connsiteX37" fmla="*/ 304349 w 608697"/>
              <a:gd name="connsiteY37" fmla="*/ 607851 h 607851"/>
              <a:gd name="connsiteX38" fmla="*/ 0 w 608697"/>
              <a:gd name="connsiteY38" fmla="*/ 303925 h 607851"/>
              <a:gd name="connsiteX39" fmla="*/ 304349 w 608697"/>
              <a:gd name="connsiteY39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697" h="607851">
                <a:moveTo>
                  <a:pt x="220168" y="149793"/>
                </a:moveTo>
                <a:cubicBezTo>
                  <a:pt x="227582" y="151040"/>
                  <a:pt x="234522" y="155119"/>
                  <a:pt x="239222" y="161748"/>
                </a:cubicBezTo>
                <a:lnTo>
                  <a:pt x="303540" y="252175"/>
                </a:lnTo>
                <a:cubicBezTo>
                  <a:pt x="303839" y="252101"/>
                  <a:pt x="304062" y="252026"/>
                  <a:pt x="304361" y="252026"/>
                </a:cubicBezTo>
                <a:cubicBezTo>
                  <a:pt x="322119" y="252026"/>
                  <a:pt x="337863" y="261039"/>
                  <a:pt x="347190" y="274596"/>
                </a:cubicBezTo>
                <a:lnTo>
                  <a:pt x="417850" y="274596"/>
                </a:lnTo>
                <a:cubicBezTo>
                  <a:pt x="434041" y="274596"/>
                  <a:pt x="447173" y="287705"/>
                  <a:pt x="447173" y="303943"/>
                </a:cubicBezTo>
                <a:cubicBezTo>
                  <a:pt x="447173" y="320107"/>
                  <a:pt x="434041" y="333291"/>
                  <a:pt x="417775" y="333291"/>
                </a:cubicBezTo>
                <a:lnTo>
                  <a:pt x="347190" y="333291"/>
                </a:lnTo>
                <a:cubicBezTo>
                  <a:pt x="337863" y="346848"/>
                  <a:pt x="322194" y="355861"/>
                  <a:pt x="304361" y="355861"/>
                </a:cubicBezTo>
                <a:cubicBezTo>
                  <a:pt x="275634" y="355861"/>
                  <a:pt x="252354" y="332621"/>
                  <a:pt x="252354" y="303943"/>
                </a:cubicBezTo>
                <a:cubicBezTo>
                  <a:pt x="252354" y="297687"/>
                  <a:pt x="253698" y="291802"/>
                  <a:pt x="255712" y="286216"/>
                </a:cubicBezTo>
                <a:lnTo>
                  <a:pt x="191320" y="195714"/>
                </a:lnTo>
                <a:cubicBezTo>
                  <a:pt x="181918" y="182530"/>
                  <a:pt x="184977" y="164206"/>
                  <a:pt x="198259" y="154820"/>
                </a:cubicBezTo>
                <a:cubicBezTo>
                  <a:pt x="204862" y="150128"/>
                  <a:pt x="212753" y="148545"/>
                  <a:pt x="220168" y="149793"/>
                </a:cubicBezTo>
                <a:close/>
                <a:moveTo>
                  <a:pt x="284730" y="79259"/>
                </a:moveTo>
                <a:cubicBezTo>
                  <a:pt x="175746" y="88645"/>
                  <a:pt x="88768" y="175502"/>
                  <a:pt x="79369" y="284409"/>
                </a:cubicBezTo>
                <a:lnTo>
                  <a:pt x="105701" y="284409"/>
                </a:lnTo>
                <a:cubicBezTo>
                  <a:pt x="116517" y="284409"/>
                  <a:pt x="125320" y="293124"/>
                  <a:pt x="125320" y="303925"/>
                </a:cubicBezTo>
                <a:cubicBezTo>
                  <a:pt x="125320" y="314727"/>
                  <a:pt x="116517" y="323517"/>
                  <a:pt x="105701" y="323517"/>
                </a:cubicBezTo>
                <a:lnTo>
                  <a:pt x="79369" y="323517"/>
                </a:lnTo>
                <a:cubicBezTo>
                  <a:pt x="88768" y="432349"/>
                  <a:pt x="175746" y="519206"/>
                  <a:pt x="284805" y="528592"/>
                </a:cubicBezTo>
                <a:lnTo>
                  <a:pt x="284805" y="502296"/>
                </a:lnTo>
                <a:cubicBezTo>
                  <a:pt x="284805" y="491495"/>
                  <a:pt x="293532" y="482705"/>
                  <a:pt x="304349" y="482705"/>
                </a:cubicBezTo>
                <a:cubicBezTo>
                  <a:pt x="315165" y="482705"/>
                  <a:pt x="323967" y="491495"/>
                  <a:pt x="323967" y="502296"/>
                </a:cubicBezTo>
                <a:lnTo>
                  <a:pt x="323967" y="528592"/>
                </a:lnTo>
                <a:cubicBezTo>
                  <a:pt x="432951" y="519206"/>
                  <a:pt x="519929" y="432349"/>
                  <a:pt x="529328" y="323442"/>
                </a:cubicBezTo>
                <a:lnTo>
                  <a:pt x="502996" y="323442"/>
                </a:lnTo>
                <a:cubicBezTo>
                  <a:pt x="492179" y="323442"/>
                  <a:pt x="483377" y="314727"/>
                  <a:pt x="483377" y="303925"/>
                </a:cubicBezTo>
                <a:cubicBezTo>
                  <a:pt x="483377" y="293124"/>
                  <a:pt x="492179" y="284334"/>
                  <a:pt x="502996" y="284334"/>
                </a:cubicBezTo>
                <a:lnTo>
                  <a:pt x="529328" y="284334"/>
                </a:lnTo>
                <a:cubicBezTo>
                  <a:pt x="519929" y="175502"/>
                  <a:pt x="432951" y="88645"/>
                  <a:pt x="323893" y="79259"/>
                </a:cubicBezTo>
                <a:lnTo>
                  <a:pt x="323893" y="105555"/>
                </a:lnTo>
                <a:cubicBezTo>
                  <a:pt x="323893" y="116356"/>
                  <a:pt x="315165" y="125146"/>
                  <a:pt x="304349" y="125146"/>
                </a:cubicBezTo>
                <a:cubicBezTo>
                  <a:pt x="293532" y="125146"/>
                  <a:pt x="284730" y="116356"/>
                  <a:pt x="284730" y="105555"/>
                </a:cubicBezTo>
                <a:close/>
                <a:moveTo>
                  <a:pt x="304349" y="0"/>
                </a:moveTo>
                <a:cubicBezTo>
                  <a:pt x="472412" y="0"/>
                  <a:pt x="608697" y="136096"/>
                  <a:pt x="608697" y="303925"/>
                </a:cubicBezTo>
                <a:cubicBezTo>
                  <a:pt x="608697" y="471755"/>
                  <a:pt x="472412" y="607851"/>
                  <a:pt x="304349" y="607851"/>
                </a:cubicBezTo>
                <a:cubicBezTo>
                  <a:pt x="136285" y="607851"/>
                  <a:pt x="0" y="471755"/>
                  <a:pt x="0" y="303925"/>
                </a:cubicBezTo>
                <a:cubicBezTo>
                  <a:pt x="0" y="136096"/>
                  <a:pt x="136285" y="0"/>
                  <a:pt x="3043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678" y="368300"/>
            <a:ext cx="1885510" cy="4342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98" y="6338042"/>
            <a:ext cx="1736603" cy="303315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95325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091680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2" r="3449" b="734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 userDrawn="1"/>
        </p:nvSpPr>
        <p:spPr>
          <a:xfrm>
            <a:off x="1213952" y="462652"/>
            <a:ext cx="1752600" cy="434293"/>
          </a:xfrm>
          <a:prstGeom prst="roundRect">
            <a:avLst>
              <a:gd name="adj" fmla="val 8499"/>
            </a:avLst>
          </a:prstGeom>
          <a:solidFill>
            <a:schemeClr val="bg1"/>
          </a:solidFill>
          <a:ln>
            <a:noFill/>
          </a:ln>
          <a:effectLst>
            <a:outerShdw blurRad="635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/>
          <p:cNvSpPr/>
          <p:nvPr userDrawn="1"/>
        </p:nvSpPr>
        <p:spPr>
          <a:xfrm>
            <a:off x="695325" y="368300"/>
            <a:ext cx="622998" cy="622998"/>
          </a:xfrm>
          <a:prstGeom prst="roundRect">
            <a:avLst>
              <a:gd name="adj" fmla="val 62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678" y="368300"/>
            <a:ext cx="1885510" cy="4342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98" y="6338042"/>
            <a:ext cx="1736603" cy="303315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695325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7091680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entleman_53427"/>
          <p:cNvSpPr>
            <a:spLocks noChangeAspect="1"/>
          </p:cNvSpPr>
          <p:nvPr userDrawn="1"/>
        </p:nvSpPr>
        <p:spPr bwMode="auto">
          <a:xfrm>
            <a:off x="837853" y="493785"/>
            <a:ext cx="337941" cy="368301"/>
          </a:xfrm>
          <a:custGeom>
            <a:avLst/>
            <a:gdLst>
              <a:gd name="connsiteX0" fmla="*/ 188888 w 557678"/>
              <a:gd name="connsiteY0" fmla="*/ 367011 h 607780"/>
              <a:gd name="connsiteX1" fmla="*/ 199785 w 557678"/>
              <a:gd name="connsiteY1" fmla="*/ 373977 h 607780"/>
              <a:gd name="connsiteX2" fmla="*/ 278839 w 557678"/>
              <a:gd name="connsiteY2" fmla="*/ 490974 h 607780"/>
              <a:gd name="connsiteX3" fmla="*/ 357893 w 557678"/>
              <a:gd name="connsiteY3" fmla="*/ 373977 h 607780"/>
              <a:gd name="connsiteX4" fmla="*/ 368886 w 557678"/>
              <a:gd name="connsiteY4" fmla="*/ 367011 h 607780"/>
              <a:gd name="connsiteX5" fmla="*/ 374908 w 557678"/>
              <a:gd name="connsiteY5" fmla="*/ 368729 h 607780"/>
              <a:gd name="connsiteX6" fmla="*/ 557678 w 557678"/>
              <a:gd name="connsiteY6" fmla="*/ 480572 h 607780"/>
              <a:gd name="connsiteX7" fmla="*/ 557678 w 557678"/>
              <a:gd name="connsiteY7" fmla="*/ 607780 h 607780"/>
              <a:gd name="connsiteX8" fmla="*/ 278839 w 557678"/>
              <a:gd name="connsiteY8" fmla="*/ 607780 h 607780"/>
              <a:gd name="connsiteX9" fmla="*/ 0 w 557678"/>
              <a:gd name="connsiteY9" fmla="*/ 607780 h 607780"/>
              <a:gd name="connsiteX10" fmla="*/ 0 w 557678"/>
              <a:gd name="connsiteY10" fmla="*/ 480572 h 607780"/>
              <a:gd name="connsiteX11" fmla="*/ 182770 w 557678"/>
              <a:gd name="connsiteY11" fmla="*/ 368729 h 607780"/>
              <a:gd name="connsiteX12" fmla="*/ 188888 w 557678"/>
              <a:gd name="connsiteY12" fmla="*/ 367011 h 607780"/>
              <a:gd name="connsiteX13" fmla="*/ 233347 w 557678"/>
              <a:gd name="connsiteY13" fmla="*/ 332928 h 607780"/>
              <a:gd name="connsiteX14" fmla="*/ 235832 w 557678"/>
              <a:gd name="connsiteY14" fmla="*/ 333119 h 607780"/>
              <a:gd name="connsiteX15" fmla="*/ 236501 w 557678"/>
              <a:gd name="connsiteY15" fmla="*/ 333214 h 607780"/>
              <a:gd name="connsiteX16" fmla="*/ 236692 w 557678"/>
              <a:gd name="connsiteY16" fmla="*/ 333214 h 607780"/>
              <a:gd name="connsiteX17" fmla="*/ 237934 w 557678"/>
              <a:gd name="connsiteY17" fmla="*/ 333596 h 607780"/>
              <a:gd name="connsiteX18" fmla="*/ 238508 w 557678"/>
              <a:gd name="connsiteY18" fmla="*/ 333787 h 607780"/>
              <a:gd name="connsiteX19" fmla="*/ 239177 w 557678"/>
              <a:gd name="connsiteY19" fmla="*/ 333977 h 607780"/>
              <a:gd name="connsiteX20" fmla="*/ 243478 w 557678"/>
              <a:gd name="connsiteY20" fmla="*/ 336553 h 607780"/>
              <a:gd name="connsiteX21" fmla="*/ 264981 w 557678"/>
              <a:gd name="connsiteY21" fmla="*/ 353724 h 607780"/>
              <a:gd name="connsiteX22" fmla="*/ 267657 w 557678"/>
              <a:gd name="connsiteY22" fmla="*/ 353820 h 607780"/>
              <a:gd name="connsiteX23" fmla="*/ 278839 w 557678"/>
              <a:gd name="connsiteY23" fmla="*/ 353724 h 607780"/>
              <a:gd name="connsiteX24" fmla="*/ 290021 w 557678"/>
              <a:gd name="connsiteY24" fmla="*/ 353820 h 607780"/>
              <a:gd name="connsiteX25" fmla="*/ 292792 w 557678"/>
              <a:gd name="connsiteY25" fmla="*/ 353724 h 607780"/>
              <a:gd name="connsiteX26" fmla="*/ 314200 w 557678"/>
              <a:gd name="connsiteY26" fmla="*/ 336553 h 607780"/>
              <a:gd name="connsiteX27" fmla="*/ 318596 w 557678"/>
              <a:gd name="connsiteY27" fmla="*/ 333977 h 607780"/>
              <a:gd name="connsiteX28" fmla="*/ 319265 w 557678"/>
              <a:gd name="connsiteY28" fmla="*/ 333787 h 607780"/>
              <a:gd name="connsiteX29" fmla="*/ 319743 w 557678"/>
              <a:gd name="connsiteY29" fmla="*/ 333596 h 607780"/>
              <a:gd name="connsiteX30" fmla="*/ 321081 w 557678"/>
              <a:gd name="connsiteY30" fmla="*/ 333214 h 607780"/>
              <a:gd name="connsiteX31" fmla="*/ 321272 w 557678"/>
              <a:gd name="connsiteY31" fmla="*/ 333214 h 607780"/>
              <a:gd name="connsiteX32" fmla="*/ 321846 w 557678"/>
              <a:gd name="connsiteY32" fmla="*/ 333119 h 607780"/>
              <a:gd name="connsiteX33" fmla="*/ 324426 w 557678"/>
              <a:gd name="connsiteY33" fmla="*/ 332928 h 607780"/>
              <a:gd name="connsiteX34" fmla="*/ 340195 w 557678"/>
              <a:gd name="connsiteY34" fmla="*/ 347905 h 607780"/>
              <a:gd name="connsiteX35" fmla="*/ 340195 w 557678"/>
              <a:gd name="connsiteY35" fmla="*/ 380912 h 607780"/>
              <a:gd name="connsiteX36" fmla="*/ 324426 w 557678"/>
              <a:gd name="connsiteY36" fmla="*/ 396366 h 607780"/>
              <a:gd name="connsiteX37" fmla="*/ 314869 w 557678"/>
              <a:gd name="connsiteY37" fmla="*/ 393123 h 607780"/>
              <a:gd name="connsiteX38" fmla="*/ 294417 w 557678"/>
              <a:gd name="connsiteY38" fmla="*/ 374807 h 607780"/>
              <a:gd name="connsiteX39" fmla="*/ 278839 w 557678"/>
              <a:gd name="connsiteY39" fmla="*/ 374902 h 607780"/>
              <a:gd name="connsiteX40" fmla="*/ 263261 w 557678"/>
              <a:gd name="connsiteY40" fmla="*/ 374807 h 607780"/>
              <a:gd name="connsiteX41" fmla="*/ 242809 w 557678"/>
              <a:gd name="connsiteY41" fmla="*/ 393123 h 607780"/>
              <a:gd name="connsiteX42" fmla="*/ 233347 w 557678"/>
              <a:gd name="connsiteY42" fmla="*/ 396366 h 607780"/>
              <a:gd name="connsiteX43" fmla="*/ 217482 w 557678"/>
              <a:gd name="connsiteY43" fmla="*/ 380912 h 607780"/>
              <a:gd name="connsiteX44" fmla="*/ 217482 w 557678"/>
              <a:gd name="connsiteY44" fmla="*/ 347905 h 607780"/>
              <a:gd name="connsiteX45" fmla="*/ 233347 w 557678"/>
              <a:gd name="connsiteY45" fmla="*/ 332928 h 607780"/>
              <a:gd name="connsiteX46" fmla="*/ 277214 w 557678"/>
              <a:gd name="connsiteY46" fmla="*/ 0 h 607780"/>
              <a:gd name="connsiteX47" fmla="*/ 278552 w 557678"/>
              <a:gd name="connsiteY47" fmla="*/ 0 h 607780"/>
              <a:gd name="connsiteX48" fmla="*/ 278744 w 557678"/>
              <a:gd name="connsiteY48" fmla="*/ 0 h 607780"/>
              <a:gd name="connsiteX49" fmla="*/ 278839 w 557678"/>
              <a:gd name="connsiteY49" fmla="*/ 0 h 607780"/>
              <a:gd name="connsiteX50" fmla="*/ 278935 w 557678"/>
              <a:gd name="connsiteY50" fmla="*/ 0 h 607780"/>
              <a:gd name="connsiteX51" fmla="*/ 279222 w 557678"/>
              <a:gd name="connsiteY51" fmla="*/ 0 h 607780"/>
              <a:gd name="connsiteX52" fmla="*/ 280560 w 557678"/>
              <a:gd name="connsiteY52" fmla="*/ 0 h 607780"/>
              <a:gd name="connsiteX53" fmla="*/ 404758 w 557678"/>
              <a:gd name="connsiteY53" fmla="*/ 105659 h 607780"/>
              <a:gd name="connsiteX54" fmla="*/ 396727 w 557678"/>
              <a:gd name="connsiteY54" fmla="*/ 160159 h 607780"/>
              <a:gd name="connsiteX55" fmla="*/ 408009 w 557678"/>
              <a:gd name="connsiteY55" fmla="*/ 186120 h 607780"/>
              <a:gd name="connsiteX56" fmla="*/ 379039 w 557678"/>
              <a:gd name="connsiteY56" fmla="*/ 238616 h 607780"/>
              <a:gd name="connsiteX57" fmla="*/ 317179 w 557678"/>
              <a:gd name="connsiteY57" fmla="*/ 313541 h 607780"/>
              <a:gd name="connsiteX58" fmla="*/ 278935 w 557678"/>
              <a:gd name="connsiteY58" fmla="*/ 322131 h 607780"/>
              <a:gd name="connsiteX59" fmla="*/ 278839 w 557678"/>
              <a:gd name="connsiteY59" fmla="*/ 322131 h 607780"/>
              <a:gd name="connsiteX60" fmla="*/ 278744 w 557678"/>
              <a:gd name="connsiteY60" fmla="*/ 322131 h 607780"/>
              <a:gd name="connsiteX61" fmla="*/ 240499 w 557678"/>
              <a:gd name="connsiteY61" fmla="*/ 313541 h 607780"/>
              <a:gd name="connsiteX62" fmla="*/ 178734 w 557678"/>
              <a:gd name="connsiteY62" fmla="*/ 238616 h 607780"/>
              <a:gd name="connsiteX63" fmla="*/ 149669 w 557678"/>
              <a:gd name="connsiteY63" fmla="*/ 186120 h 607780"/>
              <a:gd name="connsiteX64" fmla="*/ 161046 w 557678"/>
              <a:gd name="connsiteY64" fmla="*/ 160159 h 607780"/>
              <a:gd name="connsiteX65" fmla="*/ 153015 w 557678"/>
              <a:gd name="connsiteY65" fmla="*/ 105659 h 607780"/>
              <a:gd name="connsiteX66" fmla="*/ 277214 w 557678"/>
              <a:gd name="connsiteY66" fmla="*/ 0 h 60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678" h="607780">
                <a:moveTo>
                  <a:pt x="188888" y="367011"/>
                </a:moveTo>
                <a:cubicBezTo>
                  <a:pt x="193667" y="367011"/>
                  <a:pt x="197873" y="369874"/>
                  <a:pt x="199785" y="373977"/>
                </a:cubicBezTo>
                <a:cubicBezTo>
                  <a:pt x="218808" y="405851"/>
                  <a:pt x="254177" y="489256"/>
                  <a:pt x="278839" y="490974"/>
                </a:cubicBezTo>
                <a:cubicBezTo>
                  <a:pt x="303502" y="489256"/>
                  <a:pt x="338870" y="405851"/>
                  <a:pt x="357893" y="373977"/>
                </a:cubicBezTo>
                <a:cubicBezTo>
                  <a:pt x="359900" y="369874"/>
                  <a:pt x="364011" y="367011"/>
                  <a:pt x="368886" y="367011"/>
                </a:cubicBezTo>
                <a:cubicBezTo>
                  <a:pt x="371085" y="367011"/>
                  <a:pt x="372996" y="367870"/>
                  <a:pt x="374908" y="368729"/>
                </a:cubicBezTo>
                <a:cubicBezTo>
                  <a:pt x="382269" y="371878"/>
                  <a:pt x="557678" y="427132"/>
                  <a:pt x="557678" y="480572"/>
                </a:cubicBezTo>
                <a:lnTo>
                  <a:pt x="557678" y="607780"/>
                </a:lnTo>
                <a:lnTo>
                  <a:pt x="278839" y="607780"/>
                </a:lnTo>
                <a:lnTo>
                  <a:pt x="0" y="607780"/>
                </a:lnTo>
                <a:lnTo>
                  <a:pt x="0" y="480572"/>
                </a:lnTo>
                <a:cubicBezTo>
                  <a:pt x="0" y="421120"/>
                  <a:pt x="175314" y="371687"/>
                  <a:pt x="182770" y="368729"/>
                </a:cubicBezTo>
                <a:cubicBezTo>
                  <a:pt x="184682" y="367870"/>
                  <a:pt x="186593" y="367011"/>
                  <a:pt x="188888" y="367011"/>
                </a:cubicBezTo>
                <a:close/>
                <a:moveTo>
                  <a:pt x="233347" y="332928"/>
                </a:moveTo>
                <a:cubicBezTo>
                  <a:pt x="234207" y="332928"/>
                  <a:pt x="235067" y="332928"/>
                  <a:pt x="235832" y="333119"/>
                </a:cubicBezTo>
                <a:cubicBezTo>
                  <a:pt x="236023" y="333119"/>
                  <a:pt x="236310" y="333119"/>
                  <a:pt x="236501" y="333214"/>
                </a:cubicBezTo>
                <a:cubicBezTo>
                  <a:pt x="236501" y="333214"/>
                  <a:pt x="236596" y="333214"/>
                  <a:pt x="236692" y="333214"/>
                </a:cubicBezTo>
                <a:cubicBezTo>
                  <a:pt x="237074" y="333310"/>
                  <a:pt x="237552" y="333405"/>
                  <a:pt x="237934" y="333596"/>
                </a:cubicBezTo>
                <a:cubicBezTo>
                  <a:pt x="238126" y="333596"/>
                  <a:pt x="238317" y="333691"/>
                  <a:pt x="238508" y="333787"/>
                </a:cubicBezTo>
                <a:cubicBezTo>
                  <a:pt x="238699" y="333787"/>
                  <a:pt x="238890" y="333882"/>
                  <a:pt x="239177" y="333977"/>
                </a:cubicBezTo>
                <a:cubicBezTo>
                  <a:pt x="240706" y="334645"/>
                  <a:pt x="242140" y="335504"/>
                  <a:pt x="243478" y="336553"/>
                </a:cubicBezTo>
                <a:cubicBezTo>
                  <a:pt x="250836" y="342372"/>
                  <a:pt x="255615" y="353056"/>
                  <a:pt x="264981" y="353724"/>
                </a:cubicBezTo>
                <a:cubicBezTo>
                  <a:pt x="265841" y="353820"/>
                  <a:pt x="266797" y="353820"/>
                  <a:pt x="267657" y="353820"/>
                </a:cubicBezTo>
                <a:cubicBezTo>
                  <a:pt x="268517" y="353820"/>
                  <a:pt x="274060" y="353724"/>
                  <a:pt x="278839" y="353724"/>
                </a:cubicBezTo>
                <a:cubicBezTo>
                  <a:pt x="283617" y="353724"/>
                  <a:pt x="289256" y="353820"/>
                  <a:pt x="290021" y="353820"/>
                </a:cubicBezTo>
                <a:cubicBezTo>
                  <a:pt x="290976" y="353820"/>
                  <a:pt x="291836" y="353820"/>
                  <a:pt x="292792" y="353724"/>
                </a:cubicBezTo>
                <a:cubicBezTo>
                  <a:pt x="302158" y="353056"/>
                  <a:pt x="306841" y="342372"/>
                  <a:pt x="314200" y="336553"/>
                </a:cubicBezTo>
                <a:cubicBezTo>
                  <a:pt x="315538" y="335504"/>
                  <a:pt x="316972" y="334645"/>
                  <a:pt x="318596" y="333977"/>
                </a:cubicBezTo>
                <a:cubicBezTo>
                  <a:pt x="318787" y="333882"/>
                  <a:pt x="318979" y="333787"/>
                  <a:pt x="319265" y="333787"/>
                </a:cubicBezTo>
                <a:cubicBezTo>
                  <a:pt x="319456" y="333691"/>
                  <a:pt x="319648" y="333596"/>
                  <a:pt x="319743" y="333596"/>
                </a:cubicBezTo>
                <a:cubicBezTo>
                  <a:pt x="320221" y="333405"/>
                  <a:pt x="320603" y="333310"/>
                  <a:pt x="321081" y="333214"/>
                </a:cubicBezTo>
                <a:cubicBezTo>
                  <a:pt x="321081" y="333214"/>
                  <a:pt x="321177" y="333214"/>
                  <a:pt x="321272" y="333214"/>
                </a:cubicBezTo>
                <a:cubicBezTo>
                  <a:pt x="321463" y="333119"/>
                  <a:pt x="321654" y="333119"/>
                  <a:pt x="321846" y="333119"/>
                </a:cubicBezTo>
                <a:cubicBezTo>
                  <a:pt x="322706" y="332928"/>
                  <a:pt x="323566" y="332928"/>
                  <a:pt x="324426" y="332928"/>
                </a:cubicBezTo>
                <a:cubicBezTo>
                  <a:pt x="332836" y="332928"/>
                  <a:pt x="339813" y="339510"/>
                  <a:pt x="340195" y="347905"/>
                </a:cubicBezTo>
                <a:lnTo>
                  <a:pt x="340195" y="380912"/>
                </a:lnTo>
                <a:cubicBezTo>
                  <a:pt x="340004" y="389498"/>
                  <a:pt x="333027" y="396366"/>
                  <a:pt x="324426" y="396366"/>
                </a:cubicBezTo>
                <a:cubicBezTo>
                  <a:pt x="320794" y="396366"/>
                  <a:pt x="317545" y="395126"/>
                  <a:pt x="314869" y="393123"/>
                </a:cubicBezTo>
                <a:cubicBezTo>
                  <a:pt x="305885" y="387208"/>
                  <a:pt x="299864" y="374997"/>
                  <a:pt x="294417" y="374807"/>
                </a:cubicBezTo>
                <a:lnTo>
                  <a:pt x="278839" y="374902"/>
                </a:lnTo>
                <a:lnTo>
                  <a:pt x="263261" y="374807"/>
                </a:lnTo>
                <a:cubicBezTo>
                  <a:pt x="257813" y="374997"/>
                  <a:pt x="251792" y="387208"/>
                  <a:pt x="242809" y="393123"/>
                </a:cubicBezTo>
                <a:cubicBezTo>
                  <a:pt x="240228" y="395126"/>
                  <a:pt x="236883" y="396366"/>
                  <a:pt x="233347" y="396366"/>
                </a:cubicBezTo>
                <a:cubicBezTo>
                  <a:pt x="224746" y="396366"/>
                  <a:pt x="217769" y="389498"/>
                  <a:pt x="217482" y="380912"/>
                </a:cubicBezTo>
                <a:lnTo>
                  <a:pt x="217482" y="347905"/>
                </a:lnTo>
                <a:cubicBezTo>
                  <a:pt x="217960" y="339510"/>
                  <a:pt x="224841" y="332928"/>
                  <a:pt x="233347" y="332928"/>
                </a:cubicBezTo>
                <a:close/>
                <a:moveTo>
                  <a:pt x="277214" y="0"/>
                </a:moveTo>
                <a:cubicBezTo>
                  <a:pt x="277596" y="0"/>
                  <a:pt x="278074" y="0"/>
                  <a:pt x="278552" y="0"/>
                </a:cubicBezTo>
                <a:cubicBezTo>
                  <a:pt x="278648" y="0"/>
                  <a:pt x="278648" y="0"/>
                  <a:pt x="278744" y="0"/>
                </a:cubicBezTo>
                <a:cubicBezTo>
                  <a:pt x="278744" y="0"/>
                  <a:pt x="278839" y="0"/>
                  <a:pt x="278839" y="0"/>
                </a:cubicBezTo>
                <a:cubicBezTo>
                  <a:pt x="278935" y="0"/>
                  <a:pt x="278935" y="0"/>
                  <a:pt x="278935" y="0"/>
                </a:cubicBezTo>
                <a:cubicBezTo>
                  <a:pt x="279030" y="0"/>
                  <a:pt x="279126" y="0"/>
                  <a:pt x="279222" y="0"/>
                </a:cubicBezTo>
                <a:cubicBezTo>
                  <a:pt x="279604" y="0"/>
                  <a:pt x="280082" y="0"/>
                  <a:pt x="280560" y="0"/>
                </a:cubicBezTo>
                <a:cubicBezTo>
                  <a:pt x="387453" y="0"/>
                  <a:pt x="407531" y="76166"/>
                  <a:pt x="404758" y="105659"/>
                </a:cubicBezTo>
                <a:cubicBezTo>
                  <a:pt x="402464" y="129330"/>
                  <a:pt x="396727" y="160159"/>
                  <a:pt x="396727" y="160159"/>
                </a:cubicBezTo>
                <a:cubicBezTo>
                  <a:pt x="396727" y="160159"/>
                  <a:pt x="408009" y="165313"/>
                  <a:pt x="408009" y="186120"/>
                </a:cubicBezTo>
                <a:cubicBezTo>
                  <a:pt x="404089" y="238234"/>
                  <a:pt x="383246" y="215708"/>
                  <a:pt x="379039" y="238616"/>
                </a:cubicBezTo>
                <a:cubicBezTo>
                  <a:pt x="371868" y="276603"/>
                  <a:pt x="338213" y="304092"/>
                  <a:pt x="317179" y="313541"/>
                </a:cubicBezTo>
                <a:cubicBezTo>
                  <a:pt x="304941" y="319077"/>
                  <a:pt x="292225" y="321845"/>
                  <a:pt x="278935" y="322131"/>
                </a:cubicBezTo>
                <a:cubicBezTo>
                  <a:pt x="278935" y="322131"/>
                  <a:pt x="278935" y="322131"/>
                  <a:pt x="278839" y="322131"/>
                </a:cubicBezTo>
                <a:cubicBezTo>
                  <a:pt x="278839" y="322131"/>
                  <a:pt x="278744" y="322131"/>
                  <a:pt x="278744" y="322131"/>
                </a:cubicBezTo>
                <a:cubicBezTo>
                  <a:pt x="265454" y="321845"/>
                  <a:pt x="252738" y="319077"/>
                  <a:pt x="240499" y="313541"/>
                </a:cubicBezTo>
                <a:cubicBezTo>
                  <a:pt x="219561" y="304092"/>
                  <a:pt x="185810" y="276603"/>
                  <a:pt x="178734" y="238616"/>
                </a:cubicBezTo>
                <a:cubicBezTo>
                  <a:pt x="174432" y="215708"/>
                  <a:pt x="153684" y="238234"/>
                  <a:pt x="149669" y="186120"/>
                </a:cubicBezTo>
                <a:cubicBezTo>
                  <a:pt x="149669" y="165313"/>
                  <a:pt x="161046" y="160159"/>
                  <a:pt x="161046" y="160159"/>
                </a:cubicBezTo>
                <a:cubicBezTo>
                  <a:pt x="161046" y="160159"/>
                  <a:pt x="155214" y="129330"/>
                  <a:pt x="153015" y="105659"/>
                </a:cubicBezTo>
                <a:cubicBezTo>
                  <a:pt x="150147" y="76166"/>
                  <a:pt x="170225" y="0"/>
                  <a:pt x="2772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数据图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2" r="3449" b="734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 userDrawn="1"/>
        </p:nvSpPr>
        <p:spPr>
          <a:xfrm>
            <a:off x="1213952" y="462652"/>
            <a:ext cx="1752600" cy="434293"/>
          </a:xfrm>
          <a:prstGeom prst="roundRect">
            <a:avLst>
              <a:gd name="adj" fmla="val 8499"/>
            </a:avLst>
          </a:prstGeom>
          <a:solidFill>
            <a:schemeClr val="bg1"/>
          </a:solidFill>
          <a:ln>
            <a:noFill/>
          </a:ln>
          <a:effectLst>
            <a:outerShdw blurRad="635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/>
          <p:cNvSpPr/>
          <p:nvPr userDrawn="1"/>
        </p:nvSpPr>
        <p:spPr>
          <a:xfrm>
            <a:off x="695325" y="368300"/>
            <a:ext cx="622998" cy="622998"/>
          </a:xfrm>
          <a:prstGeom prst="roundRect">
            <a:avLst>
              <a:gd name="adj" fmla="val 62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678" y="368300"/>
            <a:ext cx="1885510" cy="434293"/>
          </a:xfrm>
          <a:prstGeom prst="rect">
            <a:avLst/>
          </a:prstGeom>
        </p:spPr>
      </p:pic>
      <p:sp>
        <p:nvSpPr>
          <p:cNvPr id="3" name="infographic-diagram_15452"/>
          <p:cNvSpPr>
            <a:spLocks noChangeAspect="1"/>
          </p:cNvSpPr>
          <p:nvPr userDrawn="1"/>
        </p:nvSpPr>
        <p:spPr bwMode="auto">
          <a:xfrm>
            <a:off x="835152" y="493784"/>
            <a:ext cx="343344" cy="368301"/>
          </a:xfrm>
          <a:custGeom>
            <a:avLst/>
            <a:gdLst>
              <a:gd name="connsiteX0" fmla="*/ 16143 w 564989"/>
              <a:gd name="connsiteY0" fmla="*/ 573798 h 606057"/>
              <a:gd name="connsiteX1" fmla="*/ 548846 w 564989"/>
              <a:gd name="connsiteY1" fmla="*/ 573798 h 606057"/>
              <a:gd name="connsiteX2" fmla="*/ 564989 w 564989"/>
              <a:gd name="connsiteY2" fmla="*/ 589928 h 606057"/>
              <a:gd name="connsiteX3" fmla="*/ 548846 w 564989"/>
              <a:gd name="connsiteY3" fmla="*/ 606057 h 606057"/>
              <a:gd name="connsiteX4" fmla="*/ 16143 w 564989"/>
              <a:gd name="connsiteY4" fmla="*/ 606057 h 606057"/>
              <a:gd name="connsiteX5" fmla="*/ 0 w 564989"/>
              <a:gd name="connsiteY5" fmla="*/ 589928 h 606057"/>
              <a:gd name="connsiteX6" fmla="*/ 16143 w 564989"/>
              <a:gd name="connsiteY6" fmla="*/ 573798 h 606057"/>
              <a:gd name="connsiteX7" fmla="*/ 48465 w 564989"/>
              <a:gd name="connsiteY7" fmla="*/ 193425 h 606057"/>
              <a:gd name="connsiteX8" fmla="*/ 125915 w 564989"/>
              <a:gd name="connsiteY8" fmla="*/ 193425 h 606057"/>
              <a:gd name="connsiteX9" fmla="*/ 158186 w 564989"/>
              <a:gd name="connsiteY9" fmla="*/ 225663 h 606057"/>
              <a:gd name="connsiteX10" fmla="*/ 158186 w 564989"/>
              <a:gd name="connsiteY10" fmla="*/ 507746 h 606057"/>
              <a:gd name="connsiteX11" fmla="*/ 125915 w 564989"/>
              <a:gd name="connsiteY11" fmla="*/ 539984 h 606057"/>
              <a:gd name="connsiteX12" fmla="*/ 48465 w 564989"/>
              <a:gd name="connsiteY12" fmla="*/ 539984 h 606057"/>
              <a:gd name="connsiteX13" fmla="*/ 16194 w 564989"/>
              <a:gd name="connsiteY13" fmla="*/ 507746 h 606057"/>
              <a:gd name="connsiteX14" fmla="*/ 16194 w 564989"/>
              <a:gd name="connsiteY14" fmla="*/ 225663 h 606057"/>
              <a:gd name="connsiteX15" fmla="*/ 48465 w 564989"/>
              <a:gd name="connsiteY15" fmla="*/ 193425 h 606057"/>
              <a:gd name="connsiteX16" fmla="*/ 447906 w 564989"/>
              <a:gd name="connsiteY16" fmla="*/ 107142 h 606057"/>
              <a:gd name="connsiteX17" fmla="*/ 526217 w 564989"/>
              <a:gd name="connsiteY17" fmla="*/ 107142 h 606057"/>
              <a:gd name="connsiteX18" fmla="*/ 558511 w 564989"/>
              <a:gd name="connsiteY18" fmla="*/ 139384 h 606057"/>
              <a:gd name="connsiteX19" fmla="*/ 558511 w 564989"/>
              <a:gd name="connsiteY19" fmla="*/ 507742 h 606057"/>
              <a:gd name="connsiteX20" fmla="*/ 526217 w 564989"/>
              <a:gd name="connsiteY20" fmla="*/ 539984 h 606057"/>
              <a:gd name="connsiteX21" fmla="*/ 447906 w 564989"/>
              <a:gd name="connsiteY21" fmla="*/ 539984 h 606057"/>
              <a:gd name="connsiteX22" fmla="*/ 415612 w 564989"/>
              <a:gd name="connsiteY22" fmla="*/ 507742 h 606057"/>
              <a:gd name="connsiteX23" fmla="*/ 415612 w 564989"/>
              <a:gd name="connsiteY23" fmla="*/ 139384 h 606057"/>
              <a:gd name="connsiteX24" fmla="*/ 447906 w 564989"/>
              <a:gd name="connsiteY24" fmla="*/ 107142 h 606057"/>
              <a:gd name="connsiteX25" fmla="*/ 246967 w 564989"/>
              <a:gd name="connsiteY25" fmla="*/ 0 h 606057"/>
              <a:gd name="connsiteX26" fmla="*/ 325278 w 564989"/>
              <a:gd name="connsiteY26" fmla="*/ 0 h 606057"/>
              <a:gd name="connsiteX27" fmla="*/ 357572 w 564989"/>
              <a:gd name="connsiteY27" fmla="*/ 32238 h 606057"/>
              <a:gd name="connsiteX28" fmla="*/ 357572 w 564989"/>
              <a:gd name="connsiteY28" fmla="*/ 507746 h 606057"/>
              <a:gd name="connsiteX29" fmla="*/ 325278 w 564989"/>
              <a:gd name="connsiteY29" fmla="*/ 539984 h 606057"/>
              <a:gd name="connsiteX30" fmla="*/ 246967 w 564989"/>
              <a:gd name="connsiteY30" fmla="*/ 539984 h 606057"/>
              <a:gd name="connsiteX31" fmla="*/ 214673 w 564989"/>
              <a:gd name="connsiteY31" fmla="*/ 507746 h 606057"/>
              <a:gd name="connsiteX32" fmla="*/ 214673 w 564989"/>
              <a:gd name="connsiteY32" fmla="*/ 32238 h 606057"/>
              <a:gd name="connsiteX33" fmla="*/ 246967 w 564989"/>
              <a:gd name="connsiteY33" fmla="*/ 0 h 60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64989" h="606057">
                <a:moveTo>
                  <a:pt x="16143" y="573798"/>
                </a:moveTo>
                <a:lnTo>
                  <a:pt x="548846" y="573798"/>
                </a:lnTo>
                <a:cubicBezTo>
                  <a:pt x="557725" y="573798"/>
                  <a:pt x="564989" y="581056"/>
                  <a:pt x="564989" y="589928"/>
                </a:cubicBezTo>
                <a:cubicBezTo>
                  <a:pt x="564989" y="598799"/>
                  <a:pt x="557725" y="606057"/>
                  <a:pt x="548846" y="606057"/>
                </a:cubicBezTo>
                <a:lnTo>
                  <a:pt x="16143" y="606057"/>
                </a:lnTo>
                <a:cubicBezTo>
                  <a:pt x="7264" y="606057"/>
                  <a:pt x="0" y="598799"/>
                  <a:pt x="0" y="589928"/>
                </a:cubicBezTo>
                <a:cubicBezTo>
                  <a:pt x="0" y="581056"/>
                  <a:pt x="7264" y="573798"/>
                  <a:pt x="16143" y="573798"/>
                </a:cubicBezTo>
                <a:close/>
                <a:moveTo>
                  <a:pt x="48465" y="193425"/>
                </a:moveTo>
                <a:lnTo>
                  <a:pt x="125915" y="193425"/>
                </a:lnTo>
                <a:cubicBezTo>
                  <a:pt x="144471" y="193425"/>
                  <a:pt x="158186" y="207932"/>
                  <a:pt x="158186" y="225663"/>
                </a:cubicBezTo>
                <a:lnTo>
                  <a:pt x="158186" y="507746"/>
                </a:lnTo>
                <a:cubicBezTo>
                  <a:pt x="158186" y="525477"/>
                  <a:pt x="144471" y="539984"/>
                  <a:pt x="125915" y="539984"/>
                </a:cubicBezTo>
                <a:lnTo>
                  <a:pt x="48465" y="539984"/>
                </a:lnTo>
                <a:cubicBezTo>
                  <a:pt x="30716" y="539984"/>
                  <a:pt x="16194" y="525477"/>
                  <a:pt x="16194" y="507746"/>
                </a:cubicBezTo>
                <a:lnTo>
                  <a:pt x="16194" y="225663"/>
                </a:lnTo>
                <a:cubicBezTo>
                  <a:pt x="16194" y="207932"/>
                  <a:pt x="30716" y="193425"/>
                  <a:pt x="48465" y="193425"/>
                </a:cubicBezTo>
                <a:close/>
                <a:moveTo>
                  <a:pt x="447906" y="107142"/>
                </a:moveTo>
                <a:lnTo>
                  <a:pt x="526217" y="107142"/>
                </a:lnTo>
                <a:cubicBezTo>
                  <a:pt x="543979" y="107142"/>
                  <a:pt x="558511" y="121651"/>
                  <a:pt x="558511" y="139384"/>
                </a:cubicBezTo>
                <a:lnTo>
                  <a:pt x="558511" y="507742"/>
                </a:lnTo>
                <a:cubicBezTo>
                  <a:pt x="558511" y="525475"/>
                  <a:pt x="543979" y="539984"/>
                  <a:pt x="526217" y="539984"/>
                </a:cubicBezTo>
                <a:lnTo>
                  <a:pt x="447906" y="539984"/>
                </a:lnTo>
                <a:cubicBezTo>
                  <a:pt x="430144" y="539984"/>
                  <a:pt x="415612" y="525475"/>
                  <a:pt x="415612" y="507742"/>
                </a:cubicBezTo>
                <a:lnTo>
                  <a:pt x="415612" y="139384"/>
                </a:lnTo>
                <a:cubicBezTo>
                  <a:pt x="415612" y="121651"/>
                  <a:pt x="430144" y="107142"/>
                  <a:pt x="447906" y="107142"/>
                </a:cubicBezTo>
                <a:close/>
                <a:moveTo>
                  <a:pt x="246967" y="0"/>
                </a:moveTo>
                <a:lnTo>
                  <a:pt x="325278" y="0"/>
                </a:lnTo>
                <a:cubicBezTo>
                  <a:pt x="343040" y="0"/>
                  <a:pt x="357572" y="14507"/>
                  <a:pt x="357572" y="32238"/>
                </a:cubicBezTo>
                <a:lnTo>
                  <a:pt x="357572" y="507746"/>
                </a:lnTo>
                <a:cubicBezTo>
                  <a:pt x="357572" y="525477"/>
                  <a:pt x="343040" y="539984"/>
                  <a:pt x="325278" y="539984"/>
                </a:cubicBezTo>
                <a:lnTo>
                  <a:pt x="246967" y="539984"/>
                </a:lnTo>
                <a:cubicBezTo>
                  <a:pt x="229205" y="539984"/>
                  <a:pt x="214673" y="525477"/>
                  <a:pt x="214673" y="507746"/>
                </a:cubicBezTo>
                <a:lnTo>
                  <a:pt x="214673" y="32238"/>
                </a:lnTo>
                <a:cubicBezTo>
                  <a:pt x="214673" y="14507"/>
                  <a:pt x="229205" y="0"/>
                  <a:pt x="2469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98" y="6338042"/>
            <a:ext cx="1736603" cy="303315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695325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7091680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92" r="3449" b="734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 userDrawn="1"/>
        </p:nvSpPr>
        <p:spPr>
          <a:xfrm>
            <a:off x="1213952" y="462652"/>
            <a:ext cx="1752600" cy="434293"/>
          </a:xfrm>
          <a:prstGeom prst="roundRect">
            <a:avLst>
              <a:gd name="adj" fmla="val 8499"/>
            </a:avLst>
          </a:prstGeom>
          <a:solidFill>
            <a:schemeClr val="bg1"/>
          </a:solidFill>
          <a:ln>
            <a:noFill/>
          </a:ln>
          <a:effectLst>
            <a:outerShdw blurRad="635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/>
          <p:cNvSpPr/>
          <p:nvPr userDrawn="1"/>
        </p:nvSpPr>
        <p:spPr>
          <a:xfrm>
            <a:off x="695325" y="368300"/>
            <a:ext cx="622998" cy="622998"/>
          </a:xfrm>
          <a:prstGeom prst="roundRect">
            <a:avLst>
              <a:gd name="adj" fmla="val 62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678" y="368300"/>
            <a:ext cx="1885510" cy="4342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98" y="6338042"/>
            <a:ext cx="1736603" cy="303315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695325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091680" y="6489700"/>
            <a:ext cx="440499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oint-location_108201"/>
          <p:cNvSpPr>
            <a:spLocks noChangeAspect="1"/>
          </p:cNvSpPr>
          <p:nvPr userDrawn="1"/>
        </p:nvSpPr>
        <p:spPr bwMode="auto">
          <a:xfrm>
            <a:off x="888834" y="482334"/>
            <a:ext cx="235980" cy="391202"/>
          </a:xfrm>
          <a:custGeom>
            <a:avLst/>
            <a:gdLst>
              <a:gd name="connsiteX0" fmla="*/ 151631 w 364964"/>
              <a:gd name="connsiteY0" fmla="*/ 514916 h 605028"/>
              <a:gd name="connsiteX1" fmla="*/ 213192 w 364964"/>
              <a:gd name="connsiteY1" fmla="*/ 514916 h 605028"/>
              <a:gd name="connsiteX2" fmla="*/ 228420 w 364964"/>
              <a:gd name="connsiteY2" fmla="*/ 530123 h 605028"/>
              <a:gd name="connsiteX3" fmla="*/ 213192 w 364964"/>
              <a:gd name="connsiteY3" fmla="*/ 545330 h 605028"/>
              <a:gd name="connsiteX4" fmla="*/ 151631 w 364964"/>
              <a:gd name="connsiteY4" fmla="*/ 545330 h 605028"/>
              <a:gd name="connsiteX5" fmla="*/ 136403 w 364964"/>
              <a:gd name="connsiteY5" fmla="*/ 530123 h 605028"/>
              <a:gd name="connsiteX6" fmla="*/ 151631 w 364964"/>
              <a:gd name="connsiteY6" fmla="*/ 514916 h 605028"/>
              <a:gd name="connsiteX7" fmla="*/ 30359 w 364964"/>
              <a:gd name="connsiteY7" fmla="*/ 482854 h 605028"/>
              <a:gd name="connsiteX8" fmla="*/ 30359 w 364964"/>
              <a:gd name="connsiteY8" fmla="*/ 557938 h 605028"/>
              <a:gd name="connsiteX9" fmla="*/ 47071 w 364964"/>
              <a:gd name="connsiteY9" fmla="*/ 574624 h 605028"/>
              <a:gd name="connsiteX10" fmla="*/ 317800 w 364964"/>
              <a:gd name="connsiteY10" fmla="*/ 574624 h 605028"/>
              <a:gd name="connsiteX11" fmla="*/ 334512 w 364964"/>
              <a:gd name="connsiteY11" fmla="*/ 557938 h 605028"/>
              <a:gd name="connsiteX12" fmla="*/ 334512 w 364964"/>
              <a:gd name="connsiteY12" fmla="*/ 482854 h 605028"/>
              <a:gd name="connsiteX13" fmla="*/ 30359 w 364964"/>
              <a:gd name="connsiteY13" fmla="*/ 108918 h 605028"/>
              <a:gd name="connsiteX14" fmla="*/ 30359 w 364964"/>
              <a:gd name="connsiteY14" fmla="*/ 452728 h 605028"/>
              <a:gd name="connsiteX15" fmla="*/ 334512 w 364964"/>
              <a:gd name="connsiteY15" fmla="*/ 452728 h 605028"/>
              <a:gd name="connsiteX16" fmla="*/ 334512 w 364964"/>
              <a:gd name="connsiteY16" fmla="*/ 108918 h 605028"/>
              <a:gd name="connsiteX17" fmla="*/ 47071 w 364964"/>
              <a:gd name="connsiteY17" fmla="*/ 30312 h 605028"/>
              <a:gd name="connsiteX18" fmla="*/ 30359 w 364964"/>
              <a:gd name="connsiteY18" fmla="*/ 46997 h 605028"/>
              <a:gd name="connsiteX19" fmla="*/ 30359 w 364964"/>
              <a:gd name="connsiteY19" fmla="*/ 78606 h 605028"/>
              <a:gd name="connsiteX20" fmla="*/ 334605 w 364964"/>
              <a:gd name="connsiteY20" fmla="*/ 78606 h 605028"/>
              <a:gd name="connsiteX21" fmla="*/ 334605 w 364964"/>
              <a:gd name="connsiteY21" fmla="*/ 46997 h 605028"/>
              <a:gd name="connsiteX22" fmla="*/ 317893 w 364964"/>
              <a:gd name="connsiteY22" fmla="*/ 30312 h 605028"/>
              <a:gd name="connsiteX23" fmla="*/ 47071 w 364964"/>
              <a:gd name="connsiteY23" fmla="*/ 0 h 605028"/>
              <a:gd name="connsiteX24" fmla="*/ 317893 w 364964"/>
              <a:gd name="connsiteY24" fmla="*/ 0 h 605028"/>
              <a:gd name="connsiteX25" fmla="*/ 364964 w 364964"/>
              <a:gd name="connsiteY25" fmla="*/ 46997 h 605028"/>
              <a:gd name="connsiteX26" fmla="*/ 364964 w 364964"/>
              <a:gd name="connsiteY26" fmla="*/ 557938 h 605028"/>
              <a:gd name="connsiteX27" fmla="*/ 317893 w 364964"/>
              <a:gd name="connsiteY27" fmla="*/ 605028 h 605028"/>
              <a:gd name="connsiteX28" fmla="*/ 47071 w 364964"/>
              <a:gd name="connsiteY28" fmla="*/ 605028 h 605028"/>
              <a:gd name="connsiteX29" fmla="*/ 0 w 364964"/>
              <a:gd name="connsiteY29" fmla="*/ 558031 h 605028"/>
              <a:gd name="connsiteX30" fmla="*/ 0 w 364964"/>
              <a:gd name="connsiteY30" fmla="*/ 46997 h 605028"/>
              <a:gd name="connsiteX31" fmla="*/ 47071 w 364964"/>
              <a:gd name="connsiteY31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64964" h="605028">
                <a:moveTo>
                  <a:pt x="151631" y="514916"/>
                </a:moveTo>
                <a:lnTo>
                  <a:pt x="213192" y="514916"/>
                </a:lnTo>
                <a:cubicBezTo>
                  <a:pt x="221642" y="514916"/>
                  <a:pt x="228420" y="521685"/>
                  <a:pt x="228420" y="530123"/>
                </a:cubicBezTo>
                <a:cubicBezTo>
                  <a:pt x="228420" y="538468"/>
                  <a:pt x="221642" y="545330"/>
                  <a:pt x="213192" y="545330"/>
                </a:cubicBezTo>
                <a:lnTo>
                  <a:pt x="151631" y="545330"/>
                </a:lnTo>
                <a:cubicBezTo>
                  <a:pt x="143274" y="545330"/>
                  <a:pt x="136403" y="538468"/>
                  <a:pt x="136403" y="530123"/>
                </a:cubicBezTo>
                <a:cubicBezTo>
                  <a:pt x="136403" y="521685"/>
                  <a:pt x="143274" y="514916"/>
                  <a:pt x="151631" y="514916"/>
                </a:cubicBezTo>
                <a:close/>
                <a:moveTo>
                  <a:pt x="30359" y="482854"/>
                </a:moveTo>
                <a:lnTo>
                  <a:pt x="30359" y="557938"/>
                </a:lnTo>
                <a:cubicBezTo>
                  <a:pt x="30359" y="567208"/>
                  <a:pt x="37880" y="574624"/>
                  <a:pt x="47071" y="574624"/>
                </a:cubicBezTo>
                <a:lnTo>
                  <a:pt x="317800" y="574624"/>
                </a:lnTo>
                <a:cubicBezTo>
                  <a:pt x="327084" y="574624"/>
                  <a:pt x="334512" y="567023"/>
                  <a:pt x="334512" y="557938"/>
                </a:cubicBezTo>
                <a:lnTo>
                  <a:pt x="334512" y="482854"/>
                </a:lnTo>
                <a:close/>
                <a:moveTo>
                  <a:pt x="30359" y="108918"/>
                </a:moveTo>
                <a:lnTo>
                  <a:pt x="30359" y="452728"/>
                </a:lnTo>
                <a:lnTo>
                  <a:pt x="334512" y="452728"/>
                </a:lnTo>
                <a:lnTo>
                  <a:pt x="334512" y="108918"/>
                </a:lnTo>
                <a:close/>
                <a:moveTo>
                  <a:pt x="47071" y="30312"/>
                </a:moveTo>
                <a:cubicBezTo>
                  <a:pt x="37880" y="30312"/>
                  <a:pt x="30359" y="37727"/>
                  <a:pt x="30359" y="46997"/>
                </a:cubicBezTo>
                <a:lnTo>
                  <a:pt x="30359" y="78606"/>
                </a:lnTo>
                <a:lnTo>
                  <a:pt x="334605" y="78606"/>
                </a:lnTo>
                <a:lnTo>
                  <a:pt x="334605" y="46997"/>
                </a:lnTo>
                <a:cubicBezTo>
                  <a:pt x="334605" y="37727"/>
                  <a:pt x="327084" y="30312"/>
                  <a:pt x="317893" y="30312"/>
                </a:cubicBezTo>
                <a:close/>
                <a:moveTo>
                  <a:pt x="47071" y="0"/>
                </a:moveTo>
                <a:lnTo>
                  <a:pt x="317893" y="0"/>
                </a:lnTo>
                <a:cubicBezTo>
                  <a:pt x="343889" y="0"/>
                  <a:pt x="364964" y="21135"/>
                  <a:pt x="364964" y="46997"/>
                </a:cubicBezTo>
                <a:lnTo>
                  <a:pt x="364964" y="557938"/>
                </a:lnTo>
                <a:cubicBezTo>
                  <a:pt x="364964" y="583893"/>
                  <a:pt x="343796" y="604843"/>
                  <a:pt x="317893" y="605028"/>
                </a:cubicBezTo>
                <a:lnTo>
                  <a:pt x="47071" y="605028"/>
                </a:lnTo>
                <a:cubicBezTo>
                  <a:pt x="21075" y="605028"/>
                  <a:pt x="0" y="583893"/>
                  <a:pt x="0" y="558031"/>
                </a:cubicBezTo>
                <a:lnTo>
                  <a:pt x="0" y="46997"/>
                </a:lnTo>
                <a:cubicBezTo>
                  <a:pt x="0" y="21042"/>
                  <a:pt x="21168" y="0"/>
                  <a:pt x="470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一"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/>
        </p:nvSpPr>
        <p:spPr>
          <a:xfrm>
            <a:off x="0" y="1719000"/>
            <a:ext cx="12192000" cy="34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1"/>
          <a:stretch>
            <a:fillRect/>
          </a:stretch>
        </p:blipFill>
        <p:spPr>
          <a:xfrm>
            <a:off x="0" y="1250582"/>
            <a:ext cx="2004124" cy="4356835"/>
          </a:xfrm>
          <a:custGeom>
            <a:avLst/>
            <a:gdLst>
              <a:gd name="connsiteX0" fmla="*/ 0 w 2004124"/>
              <a:gd name="connsiteY0" fmla="*/ 0 h 4356835"/>
              <a:gd name="connsiteX1" fmla="*/ 2004124 w 2004124"/>
              <a:gd name="connsiteY1" fmla="*/ 0 h 4356835"/>
              <a:gd name="connsiteX2" fmla="*/ 2004124 w 2004124"/>
              <a:gd name="connsiteY2" fmla="*/ 4356835 h 4356835"/>
              <a:gd name="connsiteX3" fmla="*/ 0 w 2004124"/>
              <a:gd name="connsiteY3" fmla="*/ 4356835 h 435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4124" h="4356835">
                <a:moveTo>
                  <a:pt x="0" y="0"/>
                </a:moveTo>
                <a:lnTo>
                  <a:pt x="2004124" y="0"/>
                </a:lnTo>
                <a:lnTo>
                  <a:pt x="2004124" y="4356835"/>
                </a:lnTo>
                <a:lnTo>
                  <a:pt x="0" y="4356835"/>
                </a:ln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91"/>
          <a:stretch>
            <a:fillRect/>
          </a:stretch>
        </p:blipFill>
        <p:spPr>
          <a:xfrm>
            <a:off x="10187876" y="1250582"/>
            <a:ext cx="2004124" cy="4356835"/>
          </a:xfrm>
          <a:custGeom>
            <a:avLst/>
            <a:gdLst>
              <a:gd name="connsiteX0" fmla="*/ 0 w 2004124"/>
              <a:gd name="connsiteY0" fmla="*/ 0 h 4356835"/>
              <a:gd name="connsiteX1" fmla="*/ 2004124 w 2004124"/>
              <a:gd name="connsiteY1" fmla="*/ 0 h 4356835"/>
              <a:gd name="connsiteX2" fmla="*/ 2004124 w 2004124"/>
              <a:gd name="connsiteY2" fmla="*/ 4356835 h 4356835"/>
              <a:gd name="connsiteX3" fmla="*/ 0 w 2004124"/>
              <a:gd name="connsiteY3" fmla="*/ 4356835 h 435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4124" h="4356835">
                <a:moveTo>
                  <a:pt x="0" y="0"/>
                </a:moveTo>
                <a:lnTo>
                  <a:pt x="2004124" y="0"/>
                </a:lnTo>
                <a:lnTo>
                  <a:pt x="2004124" y="4356835"/>
                </a:lnTo>
                <a:lnTo>
                  <a:pt x="0" y="4356835"/>
                </a:ln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381444"/>
            <a:ext cx="3215647" cy="740666"/>
          </a:xfrm>
          <a:prstGeom prst="rect">
            <a:avLst/>
          </a:prstGeom>
        </p:spPr>
      </p:pic>
      <p:cxnSp>
        <p:nvCxnSpPr>
          <p:cNvPr id="40" name="直接连接符 39"/>
          <p:cNvCxnSpPr/>
          <p:nvPr userDrawn="1"/>
        </p:nvCxnSpPr>
        <p:spPr>
          <a:xfrm>
            <a:off x="710039" y="4250323"/>
            <a:ext cx="0" cy="25659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22" y="6156760"/>
            <a:ext cx="2425366" cy="423615"/>
          </a:xfrm>
          <a:prstGeom prst="rect">
            <a:avLst/>
          </a:prstGeom>
        </p:spPr>
      </p:pic>
      <p:pic>
        <p:nvPicPr>
          <p:cNvPr id="44" name="图形 43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9757" y="-411070"/>
            <a:ext cx="6771861" cy="6489700"/>
          </a:xfrm>
          <a:prstGeom prst="rect">
            <a:avLst/>
          </a:prstGeom>
        </p:spPr>
      </p:pic>
      <p:sp>
        <p:nvSpPr>
          <p:cNvPr id="50" name="标题 1"/>
          <p:cNvSpPr>
            <a:spLocks noGrp="1"/>
          </p:cNvSpPr>
          <p:nvPr>
            <p:ph type="title" hasCustomPrompt="1"/>
          </p:nvPr>
        </p:nvSpPr>
        <p:spPr>
          <a:xfrm>
            <a:off x="602902" y="2291484"/>
            <a:ext cx="6179736" cy="607148"/>
          </a:xfrm>
          <a:prstGeom prst="rect">
            <a:avLst/>
          </a:prstGeom>
        </p:spPr>
        <p:txBody>
          <a:bodyPr/>
          <a:lstStyle>
            <a:lvl1pPr marL="0" algn="just" defTabSz="914400" rtl="0" eaLnBrk="1" latinLnBrk="0" hangingPunct="1">
              <a:defRPr lang="zh-CN" altLang="en-US" sz="4000" b="1" kern="12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南京理工大学通用模板</a:t>
            </a:r>
          </a:p>
        </p:txBody>
      </p:sp>
      <p:sp>
        <p:nvSpPr>
          <p:cNvPr id="54" name="文本占位符 52"/>
          <p:cNvSpPr>
            <a:spLocks noGrp="1"/>
          </p:cNvSpPr>
          <p:nvPr>
            <p:ph type="body" sz="quarter" idx="10" hasCustomPrompt="1"/>
          </p:nvPr>
        </p:nvSpPr>
        <p:spPr>
          <a:xfrm>
            <a:off x="602587" y="3415506"/>
            <a:ext cx="5419725" cy="33855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180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0" algn="l" defTabSz="914400" rtl="0" eaLnBrk="1" latinLnBrk="0" hangingPunct="1">
              <a:defRPr lang="zh-CN" altLang="en-US" sz="180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algn="l" defTabSz="914400" rtl="0" eaLnBrk="1" latinLnBrk="0" hangingPunct="1">
              <a:defRPr lang="zh-CN" altLang="en-US" sz="180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algn="l" defTabSz="914400" rtl="0" eaLnBrk="1" latinLnBrk="0" hangingPunct="1">
              <a:defRPr lang="zh-CN" altLang="en-US" sz="180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algn="l" defTabSz="914400" rtl="0" eaLnBrk="1" latinLnBrk="0" hangingPunct="1">
              <a:defRPr lang="zh-CN" altLang="en-US" sz="180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Nanjing University of Science and Technology</a:t>
            </a:r>
            <a:endParaRPr lang="zh-CN" altLang="en-US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占位符 55"/>
          <p:cNvSpPr>
            <a:spLocks noGrp="1"/>
          </p:cNvSpPr>
          <p:nvPr>
            <p:ph type="body" sz="quarter" idx="11" hasCustomPrompt="1"/>
          </p:nvPr>
        </p:nvSpPr>
        <p:spPr>
          <a:xfrm>
            <a:off x="710039" y="4257000"/>
            <a:ext cx="1968500" cy="3381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1600" b="0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0" algn="ctr" defTabSz="914400" rtl="0" eaLnBrk="1" latinLnBrk="0" hangingPunct="1">
              <a:defRPr lang="zh-CN" altLang="en-US" sz="1600" b="1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algn="ctr" defTabSz="914400" rtl="0" eaLnBrk="1" latinLnBrk="0" hangingPunct="1">
              <a:defRPr lang="zh-CN" altLang="en-US" sz="1600" b="1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algn="ctr" defTabSz="914400" rtl="0" eaLnBrk="1" latinLnBrk="0" hangingPunct="1">
              <a:defRPr lang="zh-CN" altLang="en-US" sz="1600" b="1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algn="ctr" defTabSz="914400" rtl="0" eaLnBrk="1" latinLnBrk="0" hangingPunct="1">
              <a:defRPr lang="zh-CN" altLang="en-US" sz="1600" b="1" kern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zh-CN" altLang="en-US" sz="16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刘光前</a:t>
            </a:r>
          </a:p>
        </p:txBody>
      </p:sp>
      <p:sp>
        <p:nvSpPr>
          <p:cNvPr id="60" name="文本占位符 58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87" y="4250323"/>
            <a:ext cx="2454275" cy="3381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1600" b="0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0" indent="0" algn="ctr" defTabSz="914400" rtl="0" eaLnBrk="1" latinLnBrk="0" hangingPunct="1">
              <a:buNone/>
              <a:defRPr lang="zh-CN" altLang="en-US" sz="1600" b="1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indent="0" algn="ctr" defTabSz="914400" rtl="0" eaLnBrk="1" latinLnBrk="0" hangingPunct="1">
              <a:buNone/>
              <a:defRPr lang="zh-CN" altLang="en-US" sz="1600" b="1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indent="0" algn="ctr" defTabSz="914400" rtl="0" eaLnBrk="1" latinLnBrk="0" hangingPunct="1">
              <a:buNone/>
              <a:defRPr lang="zh-CN" altLang="en-US" sz="1600" b="1" kern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indent="0" algn="ctr" defTabSz="914400" rtl="0" eaLnBrk="1" latinLnBrk="0" hangingPunct="1">
              <a:buNone/>
              <a:defRPr lang="zh-CN" altLang="en-US" sz="1600" b="1" kern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r>
              <a:rPr lang="zh-CN" altLang="en-US" sz="160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二木老师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2" t="27071" r="11622" b="2707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7002690" y="0"/>
            <a:ext cx="5189311" cy="6858000"/>
          </a:xfrm>
          <a:custGeom>
            <a:avLst/>
            <a:gdLst>
              <a:gd name="connsiteX0" fmla="*/ 1590627 w 5189311"/>
              <a:gd name="connsiteY0" fmla="*/ 0 h 6858000"/>
              <a:gd name="connsiteX1" fmla="*/ 5189311 w 5189311"/>
              <a:gd name="connsiteY1" fmla="*/ 0 h 6858000"/>
              <a:gd name="connsiteX2" fmla="*/ 5189311 w 5189311"/>
              <a:gd name="connsiteY2" fmla="*/ 6858000 h 6858000"/>
              <a:gd name="connsiteX3" fmla="*/ 1590627 w 5189311"/>
              <a:gd name="connsiteY3" fmla="*/ 6858000 h 6858000"/>
              <a:gd name="connsiteX4" fmla="*/ 1472331 w 5189311"/>
              <a:gd name="connsiteY4" fmla="*/ 6755530 h 6858000"/>
              <a:gd name="connsiteX5" fmla="*/ 0 w 5189311"/>
              <a:gd name="connsiteY5" fmla="*/ 3429000 h 6858000"/>
              <a:gd name="connsiteX6" fmla="*/ 1472331 w 5189311"/>
              <a:gd name="connsiteY6" fmla="*/ 1024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9311" h="6858000">
                <a:moveTo>
                  <a:pt x="1590627" y="0"/>
                </a:moveTo>
                <a:lnTo>
                  <a:pt x="5189311" y="0"/>
                </a:lnTo>
                <a:lnTo>
                  <a:pt x="5189311" y="6858000"/>
                </a:lnTo>
                <a:lnTo>
                  <a:pt x="1590627" y="6858000"/>
                </a:lnTo>
                <a:lnTo>
                  <a:pt x="1472331" y="6755530"/>
                </a:lnTo>
                <a:cubicBezTo>
                  <a:pt x="567848" y="5933455"/>
                  <a:pt x="0" y="4747541"/>
                  <a:pt x="0" y="3429000"/>
                </a:cubicBezTo>
                <a:cubicBezTo>
                  <a:pt x="0" y="2110459"/>
                  <a:pt x="567848" y="924545"/>
                  <a:pt x="1472331" y="10247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368300"/>
            <a:ext cx="3215647" cy="740666"/>
          </a:xfrm>
          <a:prstGeom prst="rect">
            <a:avLst/>
          </a:prstGeom>
        </p:spPr>
      </p:pic>
      <p:sp>
        <p:nvSpPr>
          <p:cNvPr id="18" name="任意多边形: 形状 17"/>
          <p:cNvSpPr/>
          <p:nvPr/>
        </p:nvSpPr>
        <p:spPr>
          <a:xfrm>
            <a:off x="703453" y="3604369"/>
            <a:ext cx="5694218" cy="200891"/>
          </a:xfrm>
          <a:custGeom>
            <a:avLst/>
            <a:gdLst>
              <a:gd name="connsiteX0" fmla="*/ 0 w 5694218"/>
              <a:gd name="connsiteY0" fmla="*/ 0 h 200891"/>
              <a:gd name="connsiteX1" fmla="*/ 561109 w 5694218"/>
              <a:gd name="connsiteY1" fmla="*/ 0 h 200891"/>
              <a:gd name="connsiteX2" fmla="*/ 561109 w 5694218"/>
              <a:gd name="connsiteY2" fmla="*/ 200891 h 200891"/>
              <a:gd name="connsiteX3" fmla="*/ 755072 w 5694218"/>
              <a:gd name="connsiteY3" fmla="*/ 6927 h 200891"/>
              <a:gd name="connsiteX4" fmla="*/ 5694218 w 5694218"/>
              <a:gd name="connsiteY4" fmla="*/ 6927 h 20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4218" h="200891">
                <a:moveTo>
                  <a:pt x="0" y="0"/>
                </a:moveTo>
                <a:lnTo>
                  <a:pt x="561109" y="0"/>
                </a:lnTo>
                <a:lnTo>
                  <a:pt x="561109" y="200891"/>
                </a:lnTo>
                <a:lnTo>
                  <a:pt x="755072" y="6927"/>
                </a:lnTo>
                <a:lnTo>
                  <a:pt x="5694218" y="6927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2" y="6136337"/>
            <a:ext cx="2387607" cy="4170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03453" y="4308626"/>
            <a:ext cx="351175" cy="417020"/>
          </a:xfrm>
          <a:prstGeom prst="rect">
            <a:avLst/>
          </a:prstGeom>
        </p:spPr>
      </p:pic>
      <p:sp>
        <p:nvSpPr>
          <p:cNvPr id="25" name="标题 23"/>
          <p:cNvSpPr>
            <a:spLocks noGrp="1"/>
          </p:cNvSpPr>
          <p:nvPr>
            <p:ph type="title" hasCustomPrompt="1"/>
          </p:nvPr>
        </p:nvSpPr>
        <p:spPr>
          <a:xfrm>
            <a:off x="586006" y="2905709"/>
            <a:ext cx="7442830" cy="695843"/>
          </a:xfrm>
          <a:prstGeom prst="rect">
            <a:avLst/>
          </a:prstGeom>
        </p:spPr>
        <p:txBody>
          <a:bodyPr/>
          <a:lstStyle>
            <a:lvl1pPr marL="0" algn="just" defTabSz="914400" rtl="0" eaLnBrk="1" latinLnBrk="0" hangingPunct="1">
              <a:defRPr lang="zh-CN" altLang="en-US" sz="4000" b="1" kern="1200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just"/>
            <a:r>
              <a:rPr lang="zh-CN" altLang="en-US" sz="40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南京理工大学通用模板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0" hasCustomPrompt="1"/>
          </p:nvPr>
        </p:nvSpPr>
        <p:spPr>
          <a:xfrm>
            <a:off x="602902" y="2490184"/>
            <a:ext cx="5510212" cy="423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en-US" altLang="zh-CN" sz="1800" kern="1200" dirty="0" smtClean="0">
                <a:solidFill>
                  <a:schemeClr val="accent1"/>
                </a:solidFill>
                <a:latin typeface="+mj-ea"/>
                <a:ea typeface="+mj-ea"/>
                <a:cs typeface="+mn-ea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altLang="zh-CN" dirty="0"/>
              <a:t>Nanjing University of Science and Technology</a:t>
            </a:r>
          </a:p>
        </p:txBody>
      </p:sp>
      <p:sp>
        <p:nvSpPr>
          <p:cNvPr id="40" name="图片占位符 39"/>
          <p:cNvSpPr>
            <a:spLocks noGrp="1"/>
          </p:cNvSpPr>
          <p:nvPr>
            <p:ph type="pic" sz="quarter" idx="11"/>
          </p:nvPr>
        </p:nvSpPr>
        <p:spPr>
          <a:xfrm>
            <a:off x="7229475" y="0"/>
            <a:ext cx="4962525" cy="6858000"/>
          </a:xfrm>
          <a:custGeom>
            <a:avLst/>
            <a:gdLst>
              <a:gd name="connsiteX0" fmla="*/ 1727484 w 4962525"/>
              <a:gd name="connsiteY0" fmla="*/ 0 h 6858000"/>
              <a:gd name="connsiteX1" fmla="*/ 4962525 w 4962525"/>
              <a:gd name="connsiteY1" fmla="*/ 0 h 6858000"/>
              <a:gd name="connsiteX2" fmla="*/ 4962525 w 4962525"/>
              <a:gd name="connsiteY2" fmla="*/ 6858000 h 6858000"/>
              <a:gd name="connsiteX3" fmla="*/ 1727484 w 4962525"/>
              <a:gd name="connsiteY3" fmla="*/ 6858000 h 6858000"/>
              <a:gd name="connsiteX4" fmla="*/ 1714066 w 4962525"/>
              <a:gd name="connsiteY4" fmla="*/ 6848459 h 6858000"/>
              <a:gd name="connsiteX5" fmla="*/ 0 w 4962525"/>
              <a:gd name="connsiteY5" fmla="*/ 3429000 h 6858000"/>
              <a:gd name="connsiteX6" fmla="*/ 1714066 w 4962525"/>
              <a:gd name="connsiteY6" fmla="*/ 95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62525" h="6858000">
                <a:moveTo>
                  <a:pt x="1727484" y="0"/>
                </a:moveTo>
                <a:lnTo>
                  <a:pt x="4962525" y="0"/>
                </a:lnTo>
                <a:lnTo>
                  <a:pt x="4962525" y="6858000"/>
                </a:lnTo>
                <a:lnTo>
                  <a:pt x="1727484" y="6858000"/>
                </a:lnTo>
                <a:lnTo>
                  <a:pt x="1714066" y="6848459"/>
                </a:lnTo>
                <a:cubicBezTo>
                  <a:pt x="673523" y="6070283"/>
                  <a:pt x="0" y="4828296"/>
                  <a:pt x="0" y="3429000"/>
                </a:cubicBezTo>
                <a:cubicBezTo>
                  <a:pt x="0" y="2029704"/>
                  <a:pt x="673523" y="787718"/>
                  <a:pt x="1714066" y="9542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txBody>
          <a:bodyPr wrap="square" anchor="ctr">
            <a:noAutofit/>
          </a:bodyPr>
          <a:lstStyle>
            <a:lvl1pPr algn="r">
              <a:defRPr/>
            </a:lvl1pPr>
          </a:lstStyle>
          <a:p>
            <a:endParaRPr lang="zh-CN" altLang="en-US" dirty="0"/>
          </a:p>
        </p:txBody>
      </p:sp>
      <p:sp>
        <p:nvSpPr>
          <p:cNvPr id="43" name="文本占位符 41"/>
          <p:cNvSpPr>
            <a:spLocks noGrp="1"/>
          </p:cNvSpPr>
          <p:nvPr>
            <p:ph type="body" sz="quarter" idx="12" hasCustomPrompt="1"/>
          </p:nvPr>
        </p:nvSpPr>
        <p:spPr>
          <a:xfrm>
            <a:off x="1197114" y="4432332"/>
            <a:ext cx="2500312" cy="4175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zh-CN" altLang="en-US" sz="2000" b="0" kern="1200" spc="30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0" indent="0" algn="l" defTabSz="914400" rtl="0" eaLnBrk="1" latinLnBrk="0" hangingPunct="1">
              <a:buNone/>
              <a:defRPr lang="zh-CN" altLang="en-US" sz="2000" b="1" kern="1200" spc="3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indent="0" algn="l" defTabSz="914400" rtl="0" eaLnBrk="1" latinLnBrk="0" hangingPunct="1">
              <a:buNone/>
              <a:defRPr lang="zh-CN" altLang="en-US" sz="2000" b="1" kern="1200" spc="3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indent="0" algn="l" defTabSz="914400" rtl="0" eaLnBrk="1" latinLnBrk="0" hangingPunct="1">
              <a:buNone/>
              <a:defRPr lang="zh-CN" altLang="en-US" sz="2000" b="1" kern="1200" spc="3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indent="0" algn="l" defTabSz="914400" rtl="0" eaLnBrk="1" latinLnBrk="0" hangingPunct="1">
              <a:buNone/>
              <a:defRPr lang="zh-CN" altLang="en-US" sz="2000" b="1" kern="1200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algn="l"/>
            <a:r>
              <a:rPr lang="zh-CN" altLang="en-US" sz="2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zh-CN" altLang="en-US" sz="2000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刘光前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82" name="任意多边形: 形状 81"/>
          <p:cNvSpPr/>
          <p:nvPr userDrawn="1"/>
        </p:nvSpPr>
        <p:spPr>
          <a:xfrm>
            <a:off x="0" y="1736723"/>
            <a:ext cx="12192000" cy="3384552"/>
          </a:xfrm>
          <a:custGeom>
            <a:avLst/>
            <a:gdLst>
              <a:gd name="connsiteX0" fmla="*/ 0 w 12192000"/>
              <a:gd name="connsiteY0" fmla="*/ 0 h 3384552"/>
              <a:gd name="connsiteX1" fmla="*/ 5221304 w 12192000"/>
              <a:gd name="connsiteY1" fmla="*/ 0 h 3384552"/>
              <a:gd name="connsiteX2" fmla="*/ 5237005 w 12192000"/>
              <a:gd name="connsiteY2" fmla="*/ 155754 h 3384552"/>
              <a:gd name="connsiteX3" fmla="*/ 6096000 w 12192000"/>
              <a:gd name="connsiteY3" fmla="*/ 855855 h 3384552"/>
              <a:gd name="connsiteX4" fmla="*/ 6954996 w 12192000"/>
              <a:gd name="connsiteY4" fmla="*/ 155754 h 3384552"/>
              <a:gd name="connsiteX5" fmla="*/ 6970697 w 12192000"/>
              <a:gd name="connsiteY5" fmla="*/ 0 h 3384552"/>
              <a:gd name="connsiteX6" fmla="*/ 12192000 w 12192000"/>
              <a:gd name="connsiteY6" fmla="*/ 0 h 3384552"/>
              <a:gd name="connsiteX7" fmla="*/ 12192000 w 12192000"/>
              <a:gd name="connsiteY7" fmla="*/ 3384552 h 3384552"/>
              <a:gd name="connsiteX8" fmla="*/ 0 w 12192000"/>
              <a:gd name="connsiteY8" fmla="*/ 3384552 h 3384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384552">
                <a:moveTo>
                  <a:pt x="0" y="0"/>
                </a:moveTo>
                <a:lnTo>
                  <a:pt x="5221304" y="0"/>
                </a:lnTo>
                <a:lnTo>
                  <a:pt x="5237005" y="155754"/>
                </a:lnTo>
                <a:cubicBezTo>
                  <a:pt x="5318764" y="555301"/>
                  <a:pt x="5672283" y="855855"/>
                  <a:pt x="6096000" y="855855"/>
                </a:cubicBezTo>
                <a:cubicBezTo>
                  <a:pt x="6519717" y="855855"/>
                  <a:pt x="6873236" y="555301"/>
                  <a:pt x="6954996" y="155754"/>
                </a:cubicBezTo>
                <a:lnTo>
                  <a:pt x="6970697" y="0"/>
                </a:lnTo>
                <a:lnTo>
                  <a:pt x="12192000" y="0"/>
                </a:lnTo>
                <a:lnTo>
                  <a:pt x="12192000" y="3384552"/>
                </a:lnTo>
                <a:lnTo>
                  <a:pt x="0" y="338455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pic>
        <p:nvPicPr>
          <p:cNvPr id="84" name="图片 8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723" y="859915"/>
            <a:ext cx="1862553" cy="1753617"/>
          </a:xfrm>
          <a:prstGeom prst="rect">
            <a:avLst/>
          </a:prstGeom>
          <a:noFill/>
        </p:spPr>
      </p:pic>
      <p:sp>
        <p:nvSpPr>
          <p:cNvPr id="90" name="laboratory-microscope_78524"/>
          <p:cNvSpPr>
            <a:spLocks noChangeAspect="1"/>
          </p:cNvSpPr>
          <p:nvPr userDrawn="1"/>
        </p:nvSpPr>
        <p:spPr bwMode="auto">
          <a:xfrm>
            <a:off x="5913457" y="4370905"/>
            <a:ext cx="365086" cy="477646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88862 h 440259"/>
              <a:gd name="T57" fmla="*/ 88862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88862 h 440259"/>
              <a:gd name="T63" fmla="*/ 88862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88862 h 440259"/>
              <a:gd name="T71" fmla="*/ 88862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278945 h 440259"/>
              <a:gd name="T91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886" h="5092">
                <a:moveTo>
                  <a:pt x="3542" y="4509"/>
                </a:moveTo>
                <a:lnTo>
                  <a:pt x="3260" y="4509"/>
                </a:lnTo>
                <a:lnTo>
                  <a:pt x="3181" y="2195"/>
                </a:lnTo>
                <a:cubicBezTo>
                  <a:pt x="3180" y="1744"/>
                  <a:pt x="2970" y="1596"/>
                  <a:pt x="2891" y="1540"/>
                </a:cubicBezTo>
                <a:cubicBezTo>
                  <a:pt x="2888" y="1538"/>
                  <a:pt x="2579" y="1327"/>
                  <a:pt x="2579" y="1327"/>
                </a:cubicBezTo>
                <a:lnTo>
                  <a:pt x="2641" y="1222"/>
                </a:lnTo>
                <a:cubicBezTo>
                  <a:pt x="2669" y="1174"/>
                  <a:pt x="2653" y="1113"/>
                  <a:pt x="2606" y="1085"/>
                </a:cubicBezTo>
                <a:lnTo>
                  <a:pt x="2547" y="1050"/>
                </a:lnTo>
                <a:lnTo>
                  <a:pt x="2700" y="790"/>
                </a:lnTo>
                <a:lnTo>
                  <a:pt x="2789" y="842"/>
                </a:lnTo>
                <a:cubicBezTo>
                  <a:pt x="2804" y="851"/>
                  <a:pt x="2822" y="856"/>
                  <a:pt x="2839" y="856"/>
                </a:cubicBezTo>
                <a:cubicBezTo>
                  <a:pt x="2848" y="856"/>
                  <a:pt x="2856" y="855"/>
                  <a:pt x="2865" y="853"/>
                </a:cubicBezTo>
                <a:cubicBezTo>
                  <a:pt x="2890" y="846"/>
                  <a:pt x="2912" y="829"/>
                  <a:pt x="2926" y="806"/>
                </a:cubicBezTo>
                <a:lnTo>
                  <a:pt x="3073" y="556"/>
                </a:lnTo>
                <a:cubicBezTo>
                  <a:pt x="3101" y="508"/>
                  <a:pt x="3085" y="447"/>
                  <a:pt x="3038" y="419"/>
                </a:cubicBezTo>
                <a:lnTo>
                  <a:pt x="2354" y="17"/>
                </a:lnTo>
                <a:cubicBezTo>
                  <a:pt x="2331" y="3"/>
                  <a:pt x="2304" y="0"/>
                  <a:pt x="2279" y="6"/>
                </a:cubicBezTo>
                <a:cubicBezTo>
                  <a:pt x="2253" y="13"/>
                  <a:pt x="2231" y="29"/>
                  <a:pt x="2217" y="52"/>
                </a:cubicBezTo>
                <a:lnTo>
                  <a:pt x="2070" y="303"/>
                </a:lnTo>
                <a:cubicBezTo>
                  <a:pt x="2042" y="351"/>
                  <a:pt x="2058" y="412"/>
                  <a:pt x="2105" y="440"/>
                </a:cubicBezTo>
                <a:lnTo>
                  <a:pt x="2194" y="492"/>
                </a:lnTo>
                <a:lnTo>
                  <a:pt x="2041" y="753"/>
                </a:lnTo>
                <a:lnTo>
                  <a:pt x="1982" y="718"/>
                </a:lnTo>
                <a:cubicBezTo>
                  <a:pt x="1959" y="704"/>
                  <a:pt x="1932" y="701"/>
                  <a:pt x="1906" y="707"/>
                </a:cubicBezTo>
                <a:cubicBezTo>
                  <a:pt x="1881" y="714"/>
                  <a:pt x="1859" y="731"/>
                  <a:pt x="1845" y="753"/>
                </a:cubicBezTo>
                <a:lnTo>
                  <a:pt x="880" y="2395"/>
                </a:lnTo>
                <a:cubicBezTo>
                  <a:pt x="852" y="2443"/>
                  <a:pt x="868" y="2504"/>
                  <a:pt x="915" y="2532"/>
                </a:cubicBezTo>
                <a:lnTo>
                  <a:pt x="1023" y="2595"/>
                </a:lnTo>
                <a:lnTo>
                  <a:pt x="838" y="2910"/>
                </a:lnTo>
                <a:cubicBezTo>
                  <a:pt x="824" y="2933"/>
                  <a:pt x="821" y="2960"/>
                  <a:pt x="827" y="2986"/>
                </a:cubicBezTo>
                <a:cubicBezTo>
                  <a:pt x="834" y="3011"/>
                  <a:pt x="851" y="3033"/>
                  <a:pt x="873" y="3047"/>
                </a:cubicBezTo>
                <a:lnTo>
                  <a:pt x="1109" y="3185"/>
                </a:lnTo>
                <a:cubicBezTo>
                  <a:pt x="1125" y="3195"/>
                  <a:pt x="1143" y="3199"/>
                  <a:pt x="1160" y="3199"/>
                </a:cubicBezTo>
                <a:cubicBezTo>
                  <a:pt x="1194" y="3199"/>
                  <a:pt x="1227" y="3182"/>
                  <a:pt x="1246" y="3150"/>
                </a:cubicBezTo>
                <a:lnTo>
                  <a:pt x="1431" y="2835"/>
                </a:lnTo>
                <a:lnTo>
                  <a:pt x="1539" y="2899"/>
                </a:lnTo>
                <a:cubicBezTo>
                  <a:pt x="1554" y="2908"/>
                  <a:pt x="1572" y="2913"/>
                  <a:pt x="1589" y="2913"/>
                </a:cubicBezTo>
                <a:cubicBezTo>
                  <a:pt x="1598" y="2913"/>
                  <a:pt x="1606" y="2911"/>
                  <a:pt x="1615" y="2909"/>
                </a:cubicBezTo>
                <a:cubicBezTo>
                  <a:pt x="1640" y="2903"/>
                  <a:pt x="1662" y="2886"/>
                  <a:pt x="1676" y="2863"/>
                </a:cubicBezTo>
                <a:lnTo>
                  <a:pt x="1825" y="2609"/>
                </a:lnTo>
                <a:lnTo>
                  <a:pt x="2067" y="2751"/>
                </a:lnTo>
                <a:cubicBezTo>
                  <a:pt x="2130" y="2788"/>
                  <a:pt x="2174" y="2847"/>
                  <a:pt x="2192" y="2917"/>
                </a:cubicBezTo>
                <a:cubicBezTo>
                  <a:pt x="2210" y="2988"/>
                  <a:pt x="2200" y="3061"/>
                  <a:pt x="2163" y="3123"/>
                </a:cubicBezTo>
                <a:lnTo>
                  <a:pt x="1734" y="3854"/>
                </a:lnTo>
                <a:lnTo>
                  <a:pt x="1565" y="3755"/>
                </a:lnTo>
                <a:lnTo>
                  <a:pt x="1589" y="3713"/>
                </a:lnTo>
                <a:cubicBezTo>
                  <a:pt x="1617" y="3665"/>
                  <a:pt x="1601" y="3604"/>
                  <a:pt x="1554" y="3576"/>
                </a:cubicBezTo>
                <a:lnTo>
                  <a:pt x="316" y="2848"/>
                </a:lnTo>
                <a:cubicBezTo>
                  <a:pt x="293" y="2834"/>
                  <a:pt x="266" y="2831"/>
                  <a:pt x="240" y="2837"/>
                </a:cubicBezTo>
                <a:cubicBezTo>
                  <a:pt x="214" y="2844"/>
                  <a:pt x="193" y="2861"/>
                  <a:pt x="179" y="2883"/>
                </a:cubicBezTo>
                <a:lnTo>
                  <a:pt x="28" y="3140"/>
                </a:lnTo>
                <a:cubicBezTo>
                  <a:pt x="0" y="3187"/>
                  <a:pt x="16" y="3249"/>
                  <a:pt x="64" y="3277"/>
                </a:cubicBezTo>
                <a:lnTo>
                  <a:pt x="251" y="3387"/>
                </a:lnTo>
                <a:lnTo>
                  <a:pt x="161" y="3541"/>
                </a:lnTo>
                <a:cubicBezTo>
                  <a:pt x="133" y="3588"/>
                  <a:pt x="149" y="3650"/>
                  <a:pt x="196" y="3678"/>
                </a:cubicBezTo>
                <a:lnTo>
                  <a:pt x="887" y="4084"/>
                </a:lnTo>
                <a:cubicBezTo>
                  <a:pt x="902" y="4093"/>
                  <a:pt x="920" y="4098"/>
                  <a:pt x="937" y="4098"/>
                </a:cubicBezTo>
                <a:cubicBezTo>
                  <a:pt x="946" y="4098"/>
                  <a:pt x="954" y="4097"/>
                  <a:pt x="963" y="4094"/>
                </a:cubicBezTo>
                <a:cubicBezTo>
                  <a:pt x="988" y="4088"/>
                  <a:pt x="1010" y="4071"/>
                  <a:pt x="1024" y="4048"/>
                </a:cubicBezTo>
                <a:lnTo>
                  <a:pt x="1114" y="3894"/>
                </a:lnTo>
                <a:lnTo>
                  <a:pt x="1216" y="3954"/>
                </a:lnTo>
                <a:lnTo>
                  <a:pt x="889" y="4509"/>
                </a:lnTo>
                <a:lnTo>
                  <a:pt x="397" y="4509"/>
                </a:lnTo>
                <a:cubicBezTo>
                  <a:pt x="207" y="4509"/>
                  <a:pt x="53" y="4663"/>
                  <a:pt x="53" y="4852"/>
                </a:cubicBezTo>
                <a:lnTo>
                  <a:pt x="53" y="4992"/>
                </a:lnTo>
                <a:cubicBezTo>
                  <a:pt x="53" y="5047"/>
                  <a:pt x="97" y="5092"/>
                  <a:pt x="153" y="5092"/>
                </a:cubicBezTo>
                <a:lnTo>
                  <a:pt x="3786" y="5092"/>
                </a:lnTo>
                <a:cubicBezTo>
                  <a:pt x="3842" y="5092"/>
                  <a:pt x="3886" y="5047"/>
                  <a:pt x="3886" y="4992"/>
                </a:cubicBezTo>
                <a:lnTo>
                  <a:pt x="3886" y="4852"/>
                </a:lnTo>
                <a:cubicBezTo>
                  <a:pt x="3886" y="4663"/>
                  <a:pt x="3732" y="4509"/>
                  <a:pt x="3542" y="4509"/>
                </a:cubicBezTo>
                <a:close/>
                <a:moveTo>
                  <a:pt x="2339" y="240"/>
                </a:moveTo>
                <a:lnTo>
                  <a:pt x="2850" y="540"/>
                </a:lnTo>
                <a:lnTo>
                  <a:pt x="2804" y="619"/>
                </a:lnTo>
                <a:lnTo>
                  <a:pt x="2293" y="318"/>
                </a:lnTo>
                <a:lnTo>
                  <a:pt x="2339" y="240"/>
                </a:lnTo>
                <a:close/>
                <a:moveTo>
                  <a:pt x="2367" y="594"/>
                </a:moveTo>
                <a:lnTo>
                  <a:pt x="2527" y="688"/>
                </a:lnTo>
                <a:lnTo>
                  <a:pt x="2374" y="949"/>
                </a:lnTo>
                <a:lnTo>
                  <a:pt x="2369" y="945"/>
                </a:lnTo>
                <a:lnTo>
                  <a:pt x="2214" y="854"/>
                </a:lnTo>
                <a:lnTo>
                  <a:pt x="2367" y="594"/>
                </a:lnTo>
                <a:close/>
                <a:moveTo>
                  <a:pt x="1124" y="2962"/>
                </a:moveTo>
                <a:lnTo>
                  <a:pt x="1061" y="2925"/>
                </a:lnTo>
                <a:lnTo>
                  <a:pt x="1195" y="2697"/>
                </a:lnTo>
                <a:lnTo>
                  <a:pt x="1259" y="2734"/>
                </a:lnTo>
                <a:lnTo>
                  <a:pt x="1124" y="2962"/>
                </a:lnTo>
                <a:close/>
                <a:moveTo>
                  <a:pt x="1811" y="2238"/>
                </a:moveTo>
                <a:lnTo>
                  <a:pt x="1554" y="2676"/>
                </a:lnTo>
                <a:lnTo>
                  <a:pt x="1103" y="2410"/>
                </a:lnTo>
                <a:lnTo>
                  <a:pt x="1967" y="941"/>
                </a:lnTo>
                <a:lnTo>
                  <a:pt x="2418" y="1206"/>
                </a:lnTo>
                <a:lnTo>
                  <a:pt x="2229" y="1528"/>
                </a:lnTo>
                <a:cubicBezTo>
                  <a:pt x="2190" y="1516"/>
                  <a:pt x="2150" y="1510"/>
                  <a:pt x="2110" y="1510"/>
                </a:cubicBezTo>
                <a:cubicBezTo>
                  <a:pt x="1959" y="1510"/>
                  <a:pt x="1819" y="1590"/>
                  <a:pt x="1743" y="1720"/>
                </a:cubicBezTo>
                <a:cubicBezTo>
                  <a:pt x="1642" y="1891"/>
                  <a:pt x="1675" y="2105"/>
                  <a:pt x="1811" y="2238"/>
                </a:cubicBezTo>
                <a:close/>
                <a:moveTo>
                  <a:pt x="1915" y="1821"/>
                </a:moveTo>
                <a:cubicBezTo>
                  <a:pt x="1955" y="1753"/>
                  <a:pt x="2030" y="1710"/>
                  <a:pt x="2110" y="1710"/>
                </a:cubicBezTo>
                <a:cubicBezTo>
                  <a:pt x="2149" y="1710"/>
                  <a:pt x="2189" y="1721"/>
                  <a:pt x="2223" y="1741"/>
                </a:cubicBezTo>
                <a:cubicBezTo>
                  <a:pt x="2330" y="1804"/>
                  <a:pt x="2366" y="1942"/>
                  <a:pt x="2303" y="2049"/>
                </a:cubicBezTo>
                <a:cubicBezTo>
                  <a:pt x="2263" y="2118"/>
                  <a:pt x="2188" y="2160"/>
                  <a:pt x="2109" y="2160"/>
                </a:cubicBezTo>
                <a:cubicBezTo>
                  <a:pt x="2069" y="2160"/>
                  <a:pt x="2030" y="2150"/>
                  <a:pt x="1995" y="2129"/>
                </a:cubicBezTo>
                <a:cubicBezTo>
                  <a:pt x="1888" y="2066"/>
                  <a:pt x="1852" y="1928"/>
                  <a:pt x="1915" y="1821"/>
                </a:cubicBezTo>
                <a:close/>
                <a:moveTo>
                  <a:pt x="902" y="3861"/>
                </a:moveTo>
                <a:lnTo>
                  <a:pt x="384" y="3556"/>
                </a:lnTo>
                <a:lnTo>
                  <a:pt x="424" y="3488"/>
                </a:lnTo>
                <a:lnTo>
                  <a:pt x="942" y="3793"/>
                </a:lnTo>
                <a:lnTo>
                  <a:pt x="902" y="3861"/>
                </a:lnTo>
                <a:close/>
                <a:moveTo>
                  <a:pt x="251" y="3155"/>
                </a:moveTo>
                <a:lnTo>
                  <a:pt x="301" y="3071"/>
                </a:lnTo>
                <a:lnTo>
                  <a:pt x="1366" y="3698"/>
                </a:lnTo>
                <a:lnTo>
                  <a:pt x="1317" y="3782"/>
                </a:lnTo>
                <a:lnTo>
                  <a:pt x="251" y="3155"/>
                </a:lnTo>
                <a:close/>
                <a:moveTo>
                  <a:pt x="1463" y="3927"/>
                </a:moveTo>
                <a:lnTo>
                  <a:pt x="1718" y="4077"/>
                </a:lnTo>
                <a:cubicBezTo>
                  <a:pt x="1734" y="4086"/>
                  <a:pt x="1751" y="4091"/>
                  <a:pt x="1769" y="4091"/>
                </a:cubicBezTo>
                <a:cubicBezTo>
                  <a:pt x="1777" y="4091"/>
                  <a:pt x="1786" y="4090"/>
                  <a:pt x="1794" y="4088"/>
                </a:cubicBezTo>
                <a:cubicBezTo>
                  <a:pt x="1820" y="4081"/>
                  <a:pt x="1842" y="4065"/>
                  <a:pt x="1855" y="4042"/>
                </a:cubicBezTo>
                <a:lnTo>
                  <a:pt x="2336" y="3225"/>
                </a:lnTo>
                <a:cubicBezTo>
                  <a:pt x="2400" y="3116"/>
                  <a:pt x="2418" y="2989"/>
                  <a:pt x="2386" y="2867"/>
                </a:cubicBezTo>
                <a:cubicBezTo>
                  <a:pt x="2354" y="2745"/>
                  <a:pt x="2277" y="2643"/>
                  <a:pt x="2168" y="2579"/>
                </a:cubicBezTo>
                <a:lnTo>
                  <a:pt x="1927" y="2437"/>
                </a:lnTo>
                <a:lnTo>
                  <a:pt x="1983" y="2341"/>
                </a:lnTo>
                <a:cubicBezTo>
                  <a:pt x="2024" y="2354"/>
                  <a:pt x="2066" y="2360"/>
                  <a:pt x="2109" y="2360"/>
                </a:cubicBezTo>
                <a:cubicBezTo>
                  <a:pt x="2259" y="2360"/>
                  <a:pt x="2400" y="2280"/>
                  <a:pt x="2476" y="2151"/>
                </a:cubicBezTo>
                <a:cubicBezTo>
                  <a:pt x="2578" y="1977"/>
                  <a:pt x="2542" y="1761"/>
                  <a:pt x="2402" y="1628"/>
                </a:cubicBezTo>
                <a:lnTo>
                  <a:pt x="2478" y="1500"/>
                </a:lnTo>
                <a:cubicBezTo>
                  <a:pt x="2478" y="1500"/>
                  <a:pt x="2772" y="1701"/>
                  <a:pt x="2776" y="1704"/>
                </a:cubicBezTo>
                <a:cubicBezTo>
                  <a:pt x="2837" y="1747"/>
                  <a:pt x="2981" y="1848"/>
                  <a:pt x="2981" y="2197"/>
                </a:cubicBezTo>
                <a:cubicBezTo>
                  <a:pt x="2981" y="2198"/>
                  <a:pt x="2981" y="2199"/>
                  <a:pt x="2981" y="2200"/>
                </a:cubicBezTo>
                <a:lnTo>
                  <a:pt x="3060" y="4509"/>
                </a:lnTo>
                <a:lnTo>
                  <a:pt x="1121" y="4509"/>
                </a:lnTo>
                <a:lnTo>
                  <a:pt x="1463" y="3927"/>
                </a:lnTo>
                <a:close/>
                <a:moveTo>
                  <a:pt x="3686" y="4892"/>
                </a:moveTo>
                <a:lnTo>
                  <a:pt x="253" y="4892"/>
                </a:lnTo>
                <a:lnTo>
                  <a:pt x="253" y="4852"/>
                </a:lnTo>
                <a:cubicBezTo>
                  <a:pt x="253" y="4773"/>
                  <a:pt x="317" y="4709"/>
                  <a:pt x="397" y="4709"/>
                </a:cubicBezTo>
                <a:lnTo>
                  <a:pt x="3542" y="4709"/>
                </a:lnTo>
                <a:cubicBezTo>
                  <a:pt x="3622" y="4709"/>
                  <a:pt x="3686" y="4773"/>
                  <a:pt x="3686" y="4852"/>
                </a:cubicBezTo>
                <a:lnTo>
                  <a:pt x="3686" y="48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3881121" y="5646978"/>
            <a:ext cx="0" cy="19502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 userDrawn="1"/>
        </p:nvCxnSpPr>
        <p:spPr>
          <a:xfrm>
            <a:off x="6718302" y="5646978"/>
            <a:ext cx="0" cy="19502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合 101"/>
          <p:cNvGrpSpPr/>
          <p:nvPr userDrawn="1"/>
        </p:nvGrpSpPr>
        <p:grpSpPr>
          <a:xfrm rot="2700000">
            <a:off x="5979478" y="3462916"/>
            <a:ext cx="233045" cy="233045"/>
            <a:chOff x="9030652" y="549275"/>
            <a:chExt cx="233045" cy="233045"/>
          </a:xfrm>
        </p:grpSpPr>
        <p:cxnSp>
          <p:nvCxnSpPr>
            <p:cNvPr id="100" name="直接连接符 99"/>
            <p:cNvCxnSpPr/>
            <p:nvPr/>
          </p:nvCxnSpPr>
          <p:spPr>
            <a:xfrm>
              <a:off x="9147175" y="549275"/>
              <a:ext cx="0" cy="23304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rot="5400000">
              <a:off x="9147175" y="549275"/>
              <a:ext cx="0" cy="23304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4" name="矩形 103"/>
          <p:cNvSpPr/>
          <p:nvPr userDrawn="1"/>
        </p:nvSpPr>
        <p:spPr>
          <a:xfrm>
            <a:off x="423387" y="1736724"/>
            <a:ext cx="164788" cy="3384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 useBgFill="1">
        <p:nvSpPr>
          <p:cNvPr id="106" name="矩形 105"/>
          <p:cNvSpPr/>
          <p:nvPr userDrawn="1"/>
        </p:nvSpPr>
        <p:spPr>
          <a:xfrm>
            <a:off x="11649241" y="1736724"/>
            <a:ext cx="164788" cy="3384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108" name="矩形 107"/>
          <p:cNvSpPr/>
          <p:nvPr userDrawn="1"/>
        </p:nvSpPr>
        <p:spPr>
          <a:xfrm>
            <a:off x="11649241" y="1736724"/>
            <a:ext cx="164788" cy="33845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110" name="矩形 109"/>
          <p:cNvSpPr/>
          <p:nvPr userDrawn="1"/>
        </p:nvSpPr>
        <p:spPr>
          <a:xfrm>
            <a:off x="423387" y="1736724"/>
            <a:ext cx="164788" cy="338455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114" name="标题 112"/>
          <p:cNvSpPr>
            <a:spLocks noGrp="1"/>
          </p:cNvSpPr>
          <p:nvPr>
            <p:ph type="title" hasCustomPrompt="1"/>
          </p:nvPr>
        </p:nvSpPr>
        <p:spPr>
          <a:xfrm>
            <a:off x="951094" y="2795268"/>
            <a:ext cx="10335228" cy="663712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zh-CN" altLang="en-US" sz="4000" b="1" kern="1200" spc="600" dirty="0">
                <a:solidFill>
                  <a:schemeClr val="bg1"/>
                </a:solidFill>
                <a:latin typeface="+mj-ea"/>
                <a:ea typeface="+mj-ea"/>
                <a:cs typeface="+mn-ea"/>
              </a:defRPr>
            </a:lvl1pPr>
          </a:lstStyle>
          <a:p>
            <a:pPr algn="ctr"/>
            <a:r>
              <a:rPr lang="zh-CN" altLang="en-US" sz="4000" b="1" spc="600" dirty="0">
                <a:solidFill>
                  <a:schemeClr val="bg1"/>
                </a:solidFill>
                <a:cs typeface="+mn-ea"/>
                <a:sym typeface="+mn-lt"/>
              </a:rPr>
              <a:t>南京理工大学通用模板</a:t>
            </a:r>
          </a:p>
        </p:txBody>
      </p:sp>
      <p:sp>
        <p:nvSpPr>
          <p:cNvPr id="117" name="文本占位符 115"/>
          <p:cNvSpPr>
            <a:spLocks noGrp="1"/>
          </p:cNvSpPr>
          <p:nvPr>
            <p:ph type="body" sz="quarter" idx="10" hasCustomPrompt="1"/>
          </p:nvPr>
        </p:nvSpPr>
        <p:spPr>
          <a:xfrm>
            <a:off x="3403600" y="3729984"/>
            <a:ext cx="5370513" cy="4159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zh-CN" altLang="en-US" sz="2000" kern="1200" spc="600" dirty="0" smtClean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  <a:lvl2pPr marL="0" indent="0" algn="ctr" defTabSz="914400" rtl="0" eaLnBrk="1" latinLnBrk="0" hangingPunct="1">
              <a:buNone/>
              <a:defRPr lang="zh-CN" altLang="en-US" sz="2000" kern="1200" spc="600" dirty="0" smtClean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2pPr>
            <a:lvl3pPr marL="0" indent="0" algn="ctr" defTabSz="914400" rtl="0" eaLnBrk="1" latinLnBrk="0" hangingPunct="1">
              <a:buNone/>
              <a:defRPr lang="zh-CN" altLang="en-US" sz="2000" kern="1200" spc="600" dirty="0" smtClean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3pPr>
            <a:lvl4pPr marL="0" indent="0" algn="ctr" defTabSz="914400" rtl="0" eaLnBrk="1" latinLnBrk="0" hangingPunct="1">
              <a:buNone/>
              <a:defRPr lang="zh-CN" altLang="en-US" sz="2000" kern="1200" spc="600" dirty="0" smtClean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4pPr>
            <a:lvl5pPr marL="0" indent="0" algn="ctr" defTabSz="914400" rtl="0" eaLnBrk="1" latinLnBrk="0" hangingPunct="1">
              <a:buNone/>
              <a:defRPr lang="zh-CN" altLang="en-US" sz="2000" kern="1200" spc="6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5pPr>
          </a:lstStyle>
          <a:p>
            <a:pPr algn="ctr"/>
            <a:r>
              <a:rPr lang="zh-CN" altLang="en-US" sz="2000" spc="600" dirty="0">
                <a:solidFill>
                  <a:schemeClr val="bg1"/>
                </a:solidFill>
                <a:cs typeface="+mn-ea"/>
                <a:sym typeface="+mn-lt"/>
              </a:rPr>
              <a:t>我为母校送模板</a:t>
            </a:r>
          </a:p>
        </p:txBody>
      </p:sp>
      <p:sp>
        <p:nvSpPr>
          <p:cNvPr id="120" name="文本占位符 118"/>
          <p:cNvSpPr>
            <a:spLocks noGrp="1"/>
          </p:cNvSpPr>
          <p:nvPr>
            <p:ph type="body" sz="quarter" idx="11" hasCustomPrompt="1"/>
          </p:nvPr>
        </p:nvSpPr>
        <p:spPr>
          <a:xfrm>
            <a:off x="3881438" y="5575300"/>
            <a:ext cx="2032000" cy="327025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buNone/>
              <a:defRPr lang="zh-CN" altLang="en-US" sz="1600" b="1" kern="1200" dirty="0" smtClean="0">
                <a:solidFill>
                  <a:schemeClr val="accent1"/>
                </a:solidFill>
                <a:latin typeface="+mj-ea"/>
                <a:ea typeface="+mj-ea"/>
                <a:cs typeface="+mn-ea"/>
              </a:defRPr>
            </a:lvl1pPr>
            <a:lvl2pPr marL="0" indent="0" algn="just" defTabSz="914400" rtl="0" eaLnBrk="1" latinLnBrk="0" hangingPunct="1">
              <a:buNone/>
              <a:defRPr lang="zh-CN" alt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2pPr>
            <a:lvl3pPr marL="0" indent="0" algn="just" defTabSz="914400" rtl="0" eaLnBrk="1" latinLnBrk="0" hangingPunct="1">
              <a:buNone/>
              <a:defRPr lang="zh-CN" alt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3pPr>
            <a:lvl4pPr marL="0" indent="0" algn="just" defTabSz="914400" rtl="0" eaLnBrk="1" latinLnBrk="0" hangingPunct="1">
              <a:buNone/>
              <a:defRPr lang="zh-CN" alt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4pPr>
            <a:lvl5pPr marL="0" indent="0" algn="just" defTabSz="914400" rtl="0" eaLnBrk="1" latinLnBrk="0" hangingPunct="1">
              <a:buNone/>
              <a:defRPr lang="zh-CN" altLang="en-US" sz="1600" kern="1200" dirty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汇报人：</a:t>
            </a:r>
            <a:r>
              <a:rPr lang="zh-CN" altLang="en-US" b="0" dirty="0">
                <a:latin typeface="+mn-ea"/>
                <a:ea typeface="+mn-ea"/>
              </a:rPr>
              <a:t>刘光前</a:t>
            </a:r>
            <a:endParaRPr lang="zh-CN" altLang="en-US" dirty="0"/>
          </a:p>
        </p:txBody>
      </p:sp>
      <p:sp>
        <p:nvSpPr>
          <p:cNvPr id="122" name="文本占位符 118"/>
          <p:cNvSpPr>
            <a:spLocks noGrp="1"/>
          </p:cNvSpPr>
          <p:nvPr>
            <p:ph type="body" sz="quarter" idx="12" hasCustomPrompt="1"/>
          </p:nvPr>
        </p:nvSpPr>
        <p:spPr>
          <a:xfrm>
            <a:off x="6746243" y="5575300"/>
            <a:ext cx="2032000" cy="327025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buNone/>
              <a:defRPr lang="zh-CN" altLang="en-US" sz="1600" b="1" kern="1200" dirty="0" smtClean="0">
                <a:solidFill>
                  <a:schemeClr val="accent1"/>
                </a:solidFill>
                <a:latin typeface="+mj-ea"/>
                <a:ea typeface="+mj-ea"/>
                <a:cs typeface="+mn-ea"/>
              </a:defRPr>
            </a:lvl1pPr>
            <a:lvl2pPr marL="0" indent="0" algn="just" defTabSz="914400" rtl="0" eaLnBrk="1" latinLnBrk="0" hangingPunct="1">
              <a:buNone/>
              <a:defRPr lang="zh-CN" alt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2pPr>
            <a:lvl3pPr marL="0" indent="0" algn="just" defTabSz="914400" rtl="0" eaLnBrk="1" latinLnBrk="0" hangingPunct="1">
              <a:buNone/>
              <a:defRPr lang="zh-CN" alt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3pPr>
            <a:lvl4pPr marL="0" indent="0" algn="just" defTabSz="914400" rtl="0" eaLnBrk="1" latinLnBrk="0" hangingPunct="1">
              <a:buNone/>
              <a:defRPr lang="zh-CN" alt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4pPr>
            <a:lvl5pPr marL="0" indent="0" algn="just" defTabSz="914400" rtl="0" eaLnBrk="1" latinLnBrk="0" hangingPunct="1">
              <a:buNone/>
              <a:defRPr lang="zh-CN" altLang="en-US" sz="1600" kern="1200" dirty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指导老师：</a:t>
            </a:r>
            <a:r>
              <a:rPr lang="en-US" altLang="zh-CN" b="0" dirty="0">
                <a:latin typeface="+mn-ea"/>
                <a:ea typeface="+mn-ea"/>
              </a:rPr>
              <a:t>X </a:t>
            </a:r>
            <a:r>
              <a:rPr lang="en-US" altLang="zh-CN" b="0" dirty="0" err="1">
                <a:latin typeface="+mn-ea"/>
                <a:ea typeface="+mn-ea"/>
              </a:rPr>
              <a:t>X</a:t>
            </a:r>
            <a:r>
              <a:rPr lang="en-US" altLang="zh-CN" b="0" dirty="0">
                <a:latin typeface="+mn-ea"/>
                <a:ea typeface="+mn-ea"/>
              </a:rPr>
              <a:t> </a:t>
            </a:r>
            <a:r>
              <a:rPr lang="en-US" altLang="zh-CN" b="0" dirty="0" err="1">
                <a:latin typeface="+mn-ea"/>
                <a:ea typeface="+mn-ea"/>
              </a:rPr>
              <a:t>X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335526" y="1"/>
            <a:ext cx="4856475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2445152"/>
            <a:ext cx="497711" cy="196769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995423" y="2445152"/>
            <a:ext cx="7163058" cy="196769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3" y="549275"/>
            <a:ext cx="3215647" cy="740666"/>
          </a:xfrm>
          <a:prstGeom prst="rect">
            <a:avLst/>
          </a:prstGeom>
        </p:spPr>
      </p:pic>
      <p:cxnSp>
        <p:nvCxnSpPr>
          <p:cNvPr id="12" name="直接连接符 11"/>
          <p:cNvCxnSpPr>
            <a:stCxn id="6" idx="0"/>
            <a:endCxn id="6" idx="2"/>
          </p:cNvCxnSpPr>
          <p:nvPr userDrawn="1"/>
        </p:nvCxnSpPr>
        <p:spPr>
          <a:xfrm>
            <a:off x="248856" y="2445152"/>
            <a:ext cx="0" cy="19676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0" y="4120587"/>
            <a:ext cx="4977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 userDrawn="1"/>
        </p:nvGrpSpPr>
        <p:grpSpPr>
          <a:xfrm rot="2700000">
            <a:off x="2539895" y="3603430"/>
            <a:ext cx="233045" cy="233045"/>
            <a:chOff x="9030652" y="549275"/>
            <a:chExt cx="233045" cy="233045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9147175" y="549275"/>
              <a:ext cx="0" cy="23304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5400000">
              <a:off x="9147175" y="549275"/>
              <a:ext cx="0" cy="23304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 userDrawn="1"/>
        </p:nvGrpSpPr>
        <p:grpSpPr>
          <a:xfrm rot="2700000">
            <a:off x="6318020" y="3603430"/>
            <a:ext cx="233045" cy="233045"/>
            <a:chOff x="9030652" y="549275"/>
            <a:chExt cx="233045" cy="233045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9147175" y="549275"/>
              <a:ext cx="0" cy="23304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5400000">
              <a:off x="9147175" y="549275"/>
              <a:ext cx="0" cy="23304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接连接符 29"/>
          <p:cNvCxnSpPr/>
          <p:nvPr userDrawn="1"/>
        </p:nvCxnSpPr>
        <p:spPr>
          <a:xfrm>
            <a:off x="982663" y="4120587"/>
            <a:ext cx="71758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标题 30"/>
          <p:cNvSpPr>
            <a:spLocks noGrp="1"/>
          </p:cNvSpPr>
          <p:nvPr>
            <p:ph type="title" hasCustomPrompt="1"/>
          </p:nvPr>
        </p:nvSpPr>
        <p:spPr>
          <a:xfrm>
            <a:off x="809282" y="2688333"/>
            <a:ext cx="7522580" cy="740667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zh-CN" altLang="en-US" sz="4000" b="1" kern="1200" spc="600" dirty="0">
                <a:solidFill>
                  <a:schemeClr val="bg1"/>
                </a:solidFill>
                <a:latin typeface="+mj-ea"/>
                <a:ea typeface="+mj-ea"/>
                <a:cs typeface="+mn-ea"/>
              </a:defRPr>
            </a:lvl1pPr>
          </a:lstStyle>
          <a:p>
            <a:pPr algn="ctr"/>
            <a:r>
              <a:rPr lang="zh-CN" altLang="en-US" sz="4000" b="1" spc="600" dirty="0">
                <a:solidFill>
                  <a:schemeClr val="bg1"/>
                </a:solidFill>
                <a:cs typeface="+mn-ea"/>
                <a:sym typeface="+mn-lt"/>
              </a:rPr>
              <a:t>南京理工大学通用模板</a:t>
            </a:r>
            <a:endParaRPr lang="zh-CN" altLang="en-US" sz="4000" b="1" kern="1200" spc="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文本占位符 34"/>
          <p:cNvSpPr>
            <a:spLocks noGrp="1"/>
          </p:cNvSpPr>
          <p:nvPr>
            <p:ph type="body" sz="quarter" idx="10" hasCustomPrompt="1"/>
          </p:nvPr>
        </p:nvSpPr>
        <p:spPr>
          <a:xfrm>
            <a:off x="1840895" y="3501800"/>
            <a:ext cx="5472113" cy="5492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zh-CN" altLang="en-US" sz="2800" kern="1200" spc="600" dirty="0" smtClean="0">
                <a:solidFill>
                  <a:schemeClr val="bg1"/>
                </a:solidFill>
                <a:latin typeface="+mj-ea"/>
                <a:ea typeface="+mj-ea"/>
                <a:cs typeface="+mn-ea"/>
              </a:defRPr>
            </a:lvl1pPr>
            <a:lvl2pPr marL="0" algn="ctr" defTabSz="914400" rtl="0" eaLnBrk="1" latinLnBrk="0" hangingPunct="1">
              <a:defRPr lang="zh-CN" altLang="en-US" sz="2800" kern="1200" spc="600" dirty="0" smtClean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2pPr>
            <a:lvl3pPr marL="0" algn="ctr" defTabSz="914400" rtl="0" eaLnBrk="1" latinLnBrk="0" hangingPunct="1">
              <a:defRPr lang="zh-CN" altLang="en-US" sz="2800" kern="1200" spc="600" dirty="0" smtClean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3pPr>
            <a:lvl4pPr marL="0" algn="ctr" defTabSz="914400" rtl="0" eaLnBrk="1" latinLnBrk="0" hangingPunct="1">
              <a:defRPr lang="zh-CN" altLang="en-US" sz="2800" kern="1200" spc="600" dirty="0" smtClean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4pPr>
            <a:lvl5pPr marL="0" algn="ctr" defTabSz="914400" rtl="0" eaLnBrk="1" latinLnBrk="0" hangingPunct="1">
              <a:defRPr lang="zh-CN" altLang="en-US" sz="2800" kern="1200" spc="6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我为母校送模板</a:t>
            </a:r>
          </a:p>
        </p:txBody>
      </p:sp>
      <p:sp>
        <p:nvSpPr>
          <p:cNvPr id="40" name="文本占位符 118"/>
          <p:cNvSpPr>
            <a:spLocks noGrp="1"/>
          </p:cNvSpPr>
          <p:nvPr>
            <p:ph type="body" sz="quarter" idx="11" hasCustomPrompt="1"/>
          </p:nvPr>
        </p:nvSpPr>
        <p:spPr>
          <a:xfrm>
            <a:off x="982663" y="5557120"/>
            <a:ext cx="3068476" cy="932579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buNone/>
              <a:defRPr lang="zh-CN" altLang="en-US" sz="2000" b="0" kern="1200" dirty="0" smtClean="0">
                <a:solidFill>
                  <a:schemeClr val="accent1"/>
                </a:solidFill>
                <a:latin typeface="+mn-ea"/>
                <a:ea typeface="+mn-ea"/>
                <a:cs typeface="+mn-ea"/>
              </a:defRPr>
            </a:lvl1pPr>
            <a:lvl2pPr marL="0" indent="0" algn="just" defTabSz="914400" rtl="0" eaLnBrk="1" latinLnBrk="0" hangingPunct="1">
              <a:buNone/>
              <a:defRPr lang="zh-CN" alt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2pPr>
            <a:lvl3pPr marL="0" indent="0" algn="just" defTabSz="914400" rtl="0" eaLnBrk="1" latinLnBrk="0" hangingPunct="1">
              <a:buNone/>
              <a:defRPr lang="zh-CN" alt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3pPr>
            <a:lvl4pPr marL="0" indent="0" algn="just" defTabSz="914400" rtl="0" eaLnBrk="1" latinLnBrk="0" hangingPunct="1">
              <a:buNone/>
              <a:defRPr lang="zh-CN" alt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4pPr>
            <a:lvl5pPr marL="0" indent="0" algn="just" defTabSz="914400" rtl="0" eaLnBrk="1" latinLnBrk="0" hangingPunct="1">
              <a:buNone/>
              <a:defRPr lang="zh-CN" altLang="en-US" sz="1600" kern="1200" dirty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汇报人： </a:t>
            </a:r>
            <a:r>
              <a:rPr lang="zh-CN" altLang="en-US" b="0" dirty="0">
                <a:latin typeface="+mn-ea"/>
                <a:ea typeface="+mn-ea"/>
              </a:rPr>
              <a:t>刘光前</a:t>
            </a:r>
            <a:endParaRPr lang="en-US" altLang="zh-CN" b="0" dirty="0">
              <a:latin typeface="+mn-ea"/>
              <a:ea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指导老师： </a:t>
            </a:r>
            <a:r>
              <a:rPr lang="en-US" altLang="zh-CN" b="0" dirty="0">
                <a:latin typeface="+mn-ea"/>
                <a:ea typeface="+mn-ea"/>
              </a:rPr>
              <a:t>X </a:t>
            </a:r>
            <a:r>
              <a:rPr lang="en-US" altLang="zh-CN" b="0" dirty="0" err="1">
                <a:latin typeface="+mn-ea"/>
                <a:ea typeface="+mn-ea"/>
              </a:rPr>
              <a:t>X</a:t>
            </a:r>
            <a:r>
              <a:rPr lang="en-US" altLang="zh-CN" b="0" dirty="0">
                <a:latin typeface="+mn-ea"/>
                <a:ea typeface="+mn-ea"/>
              </a:rPr>
              <a:t> </a:t>
            </a:r>
            <a:r>
              <a:rPr lang="en-US" altLang="zh-CN" b="0" dirty="0" err="1">
                <a:latin typeface="+mn-ea"/>
                <a:ea typeface="+mn-ea"/>
              </a:rPr>
              <a:t>X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bg>
      <p:bgPr>
        <a:gradFill>
          <a:gsLst>
            <a:gs pos="0">
              <a:schemeClr val="accent1">
                <a:lumMod val="90000"/>
              </a:schemeClr>
            </a:gs>
            <a:gs pos="100000">
              <a:schemeClr val="accent1">
                <a:lumMod val="90000"/>
                <a:lumOff val="1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256540" y="1134138"/>
            <a:ext cx="11678920" cy="45897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1317288" y="1442720"/>
            <a:ext cx="397192" cy="162560"/>
            <a:chOff x="11317288" y="1442720"/>
            <a:chExt cx="397192" cy="16256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1317288" y="1442720"/>
              <a:ext cx="397192" cy="0"/>
            </a:xfrm>
            <a:prstGeom prst="line">
              <a:avLst/>
            </a:prstGeom>
            <a:ln w="38100">
              <a:solidFill>
                <a:srgbClr val="3D7E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1317288" y="1524000"/>
              <a:ext cx="397192" cy="0"/>
            </a:xfrm>
            <a:prstGeom prst="line">
              <a:avLst/>
            </a:prstGeom>
            <a:ln w="38100">
              <a:solidFill>
                <a:srgbClr val="3D7E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1317288" y="1605280"/>
              <a:ext cx="397192" cy="0"/>
            </a:xfrm>
            <a:prstGeom prst="line">
              <a:avLst/>
            </a:prstGeom>
            <a:ln w="38100">
              <a:solidFill>
                <a:srgbClr val="3D7E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 userDrawn="1"/>
        </p:nvGrpSpPr>
        <p:grpSpPr>
          <a:xfrm>
            <a:off x="11317288" y="5203190"/>
            <a:ext cx="395287" cy="207010"/>
            <a:chOff x="11317288" y="5203190"/>
            <a:chExt cx="395287" cy="207010"/>
          </a:xfrm>
        </p:grpSpPr>
        <p:sp>
          <p:nvSpPr>
            <p:cNvPr id="11" name="椭圆 10"/>
            <p:cNvSpPr/>
            <p:nvPr/>
          </p:nvSpPr>
          <p:spPr>
            <a:xfrm>
              <a:off x="11317288" y="5203190"/>
              <a:ext cx="81280" cy="81280"/>
            </a:xfrm>
            <a:prstGeom prst="ellipse">
              <a:avLst/>
            </a:prstGeom>
            <a:solidFill>
              <a:srgbClr val="3D7E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1317288" y="5328920"/>
              <a:ext cx="81280" cy="81280"/>
            </a:xfrm>
            <a:prstGeom prst="ellipse">
              <a:avLst/>
            </a:prstGeom>
            <a:solidFill>
              <a:srgbClr val="3D7E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1474292" y="5203190"/>
              <a:ext cx="81280" cy="81280"/>
            </a:xfrm>
            <a:prstGeom prst="ellipse">
              <a:avLst/>
            </a:prstGeom>
            <a:solidFill>
              <a:srgbClr val="3D7E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1474292" y="5328920"/>
              <a:ext cx="81280" cy="81280"/>
            </a:xfrm>
            <a:prstGeom prst="ellipse">
              <a:avLst/>
            </a:prstGeom>
            <a:solidFill>
              <a:srgbClr val="3D7E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1631295" y="5203190"/>
              <a:ext cx="81280" cy="81280"/>
            </a:xfrm>
            <a:prstGeom prst="ellipse">
              <a:avLst/>
            </a:prstGeom>
            <a:solidFill>
              <a:srgbClr val="3D7E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1631295" y="5328920"/>
              <a:ext cx="81280" cy="81280"/>
            </a:xfrm>
            <a:prstGeom prst="ellipse">
              <a:avLst/>
            </a:prstGeom>
            <a:solidFill>
              <a:srgbClr val="3D7E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449388"/>
            <a:ext cx="2001843" cy="461088"/>
          </a:xfrm>
          <a:prstGeom prst="rect">
            <a:avLst/>
          </a:prstGeom>
        </p:spPr>
      </p:pic>
      <p:sp>
        <p:nvSpPr>
          <p:cNvPr id="23" name="矩形: 圆角 22"/>
          <p:cNvSpPr/>
          <p:nvPr userDrawn="1"/>
        </p:nvSpPr>
        <p:spPr>
          <a:xfrm>
            <a:off x="515938" y="3985572"/>
            <a:ext cx="1910080" cy="3827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30093">
                  <a:lumMod val="100000"/>
                </a:srgbClr>
              </a:gs>
              <a:gs pos="100000">
                <a:srgbClr val="3D7E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6" y="5046261"/>
            <a:ext cx="2634834" cy="460201"/>
          </a:xfrm>
          <a:prstGeom prst="rect">
            <a:avLst/>
          </a:prstGeom>
        </p:spPr>
      </p:pic>
      <p:cxnSp>
        <p:nvCxnSpPr>
          <p:cNvPr id="29" name="直接连接符 28"/>
          <p:cNvCxnSpPr/>
          <p:nvPr userDrawn="1"/>
        </p:nvCxnSpPr>
        <p:spPr>
          <a:xfrm>
            <a:off x="547053" y="2630206"/>
            <a:ext cx="0" cy="91998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图片占位符 30"/>
          <p:cNvSpPr>
            <a:spLocks noGrp="1"/>
          </p:cNvSpPr>
          <p:nvPr>
            <p:ph type="pic" sz="quarter" idx="10"/>
          </p:nvPr>
        </p:nvSpPr>
        <p:spPr>
          <a:xfrm>
            <a:off x="5834063" y="1662433"/>
            <a:ext cx="5127625" cy="353313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4" name="标题 33"/>
          <p:cNvSpPr>
            <a:spLocks noGrp="1"/>
          </p:cNvSpPr>
          <p:nvPr>
            <p:ph type="title" hasCustomPrompt="1"/>
          </p:nvPr>
        </p:nvSpPr>
        <p:spPr>
          <a:xfrm>
            <a:off x="661035" y="2588425"/>
            <a:ext cx="4903647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zh-CN" altLang="en-US" sz="3600" b="1" kern="1200" spc="12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defRPr>
            </a:lvl1pPr>
          </a:lstStyle>
          <a:p>
            <a:pPr algn="l"/>
            <a:r>
              <a:rPr lang="zh-CN" altLang="en-US" sz="3600" b="1" spc="1200" dirty="0">
                <a:solidFill>
                  <a:schemeClr val="accent1"/>
                </a:solidFill>
                <a:cs typeface="+mn-ea"/>
                <a:sym typeface="+mn-lt"/>
              </a:rPr>
              <a:t>南京理工大学</a:t>
            </a:r>
            <a:br>
              <a:rPr lang="en-US" altLang="zh-CN" sz="3600" b="1" spc="1200" dirty="0">
                <a:solidFill>
                  <a:schemeClr val="accent1"/>
                </a:solidFill>
                <a:cs typeface="+mn-ea"/>
                <a:sym typeface="+mn-lt"/>
              </a:rPr>
            </a:br>
            <a:r>
              <a:rPr lang="zh-CN" altLang="en-US" sz="3600" b="1" spc="1200" dirty="0">
                <a:solidFill>
                  <a:schemeClr val="accent1"/>
                </a:solidFill>
                <a:cs typeface="+mn-ea"/>
                <a:sym typeface="+mn-lt"/>
              </a:rPr>
              <a:t>通用模板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453478" y="4023413"/>
            <a:ext cx="2034999" cy="3631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zh-CN" altLang="en-US" dirty="0"/>
              <a:t>汇报人：刘光前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397256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6" name="等腰三角形 5"/>
          <p:cNvSpPr/>
          <p:nvPr userDrawn="1"/>
        </p:nvSpPr>
        <p:spPr>
          <a:xfrm rot="5400000">
            <a:off x="3849370" y="3276600"/>
            <a:ext cx="551179" cy="3048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1072367" y="1334080"/>
            <a:ext cx="1827827" cy="1827827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10" name="list_329062"/>
          <p:cNvSpPr>
            <a:spLocks noChangeAspect="1"/>
          </p:cNvSpPr>
          <p:nvPr userDrawn="1"/>
        </p:nvSpPr>
        <p:spPr bwMode="auto">
          <a:xfrm>
            <a:off x="1598579" y="1742694"/>
            <a:ext cx="775402" cy="1010598"/>
          </a:xfrm>
          <a:custGeom>
            <a:avLst/>
            <a:gdLst>
              <a:gd name="connsiteX0" fmla="*/ 119132 w 465520"/>
              <a:gd name="connsiteY0" fmla="*/ 444069 h 606722"/>
              <a:gd name="connsiteX1" fmla="*/ 346337 w 465520"/>
              <a:gd name="connsiteY1" fmla="*/ 444069 h 606722"/>
              <a:gd name="connsiteX2" fmla="*/ 366094 w 465520"/>
              <a:gd name="connsiteY2" fmla="*/ 463818 h 606722"/>
              <a:gd name="connsiteX3" fmla="*/ 346337 w 465520"/>
              <a:gd name="connsiteY3" fmla="*/ 483656 h 606722"/>
              <a:gd name="connsiteX4" fmla="*/ 119132 w 465520"/>
              <a:gd name="connsiteY4" fmla="*/ 483656 h 606722"/>
              <a:gd name="connsiteX5" fmla="*/ 99286 w 465520"/>
              <a:gd name="connsiteY5" fmla="*/ 463818 h 606722"/>
              <a:gd name="connsiteX6" fmla="*/ 119132 w 465520"/>
              <a:gd name="connsiteY6" fmla="*/ 444069 h 606722"/>
              <a:gd name="connsiteX7" fmla="*/ 119132 w 465520"/>
              <a:gd name="connsiteY7" fmla="*/ 316133 h 606722"/>
              <a:gd name="connsiteX8" fmla="*/ 346337 w 465520"/>
              <a:gd name="connsiteY8" fmla="*/ 316133 h 606722"/>
              <a:gd name="connsiteX9" fmla="*/ 366094 w 465520"/>
              <a:gd name="connsiteY9" fmla="*/ 335847 h 606722"/>
              <a:gd name="connsiteX10" fmla="*/ 346337 w 465520"/>
              <a:gd name="connsiteY10" fmla="*/ 355650 h 606722"/>
              <a:gd name="connsiteX11" fmla="*/ 119132 w 465520"/>
              <a:gd name="connsiteY11" fmla="*/ 355650 h 606722"/>
              <a:gd name="connsiteX12" fmla="*/ 99286 w 465520"/>
              <a:gd name="connsiteY12" fmla="*/ 335847 h 606722"/>
              <a:gd name="connsiteX13" fmla="*/ 119132 w 465520"/>
              <a:gd name="connsiteY13" fmla="*/ 316133 h 606722"/>
              <a:gd name="connsiteX14" fmla="*/ 119132 w 465520"/>
              <a:gd name="connsiteY14" fmla="*/ 188128 h 606722"/>
              <a:gd name="connsiteX15" fmla="*/ 346337 w 465520"/>
              <a:gd name="connsiteY15" fmla="*/ 188128 h 606722"/>
              <a:gd name="connsiteX16" fmla="*/ 366094 w 465520"/>
              <a:gd name="connsiteY16" fmla="*/ 207877 h 606722"/>
              <a:gd name="connsiteX17" fmla="*/ 346337 w 465520"/>
              <a:gd name="connsiteY17" fmla="*/ 227715 h 606722"/>
              <a:gd name="connsiteX18" fmla="*/ 119132 w 465520"/>
              <a:gd name="connsiteY18" fmla="*/ 227715 h 606722"/>
              <a:gd name="connsiteX19" fmla="*/ 99286 w 465520"/>
              <a:gd name="connsiteY19" fmla="*/ 207877 h 606722"/>
              <a:gd name="connsiteX20" fmla="*/ 119132 w 465520"/>
              <a:gd name="connsiteY20" fmla="*/ 188128 h 606722"/>
              <a:gd name="connsiteX21" fmla="*/ 182079 w 465520"/>
              <a:gd name="connsiteY21" fmla="*/ 39547 h 606722"/>
              <a:gd name="connsiteX22" fmla="*/ 182079 w 465520"/>
              <a:gd name="connsiteY22" fmla="*/ 65053 h 606722"/>
              <a:gd name="connsiteX23" fmla="*/ 283441 w 465520"/>
              <a:gd name="connsiteY23" fmla="*/ 65053 h 606722"/>
              <a:gd name="connsiteX24" fmla="*/ 283441 w 465520"/>
              <a:gd name="connsiteY24" fmla="*/ 39547 h 606722"/>
              <a:gd name="connsiteX25" fmla="*/ 39602 w 465520"/>
              <a:gd name="connsiteY25" fmla="*/ 39547 h 606722"/>
              <a:gd name="connsiteX26" fmla="*/ 39602 w 465520"/>
              <a:gd name="connsiteY26" fmla="*/ 567086 h 606722"/>
              <a:gd name="connsiteX27" fmla="*/ 425918 w 465520"/>
              <a:gd name="connsiteY27" fmla="*/ 567086 h 606722"/>
              <a:gd name="connsiteX28" fmla="*/ 425918 w 465520"/>
              <a:gd name="connsiteY28" fmla="*/ 39547 h 606722"/>
              <a:gd name="connsiteX29" fmla="*/ 323043 w 465520"/>
              <a:gd name="connsiteY29" fmla="*/ 39547 h 606722"/>
              <a:gd name="connsiteX30" fmla="*/ 323043 w 465520"/>
              <a:gd name="connsiteY30" fmla="*/ 84783 h 606722"/>
              <a:gd name="connsiteX31" fmla="*/ 303287 w 465520"/>
              <a:gd name="connsiteY31" fmla="*/ 104601 h 606722"/>
              <a:gd name="connsiteX32" fmla="*/ 162234 w 465520"/>
              <a:gd name="connsiteY32" fmla="*/ 104601 h 606722"/>
              <a:gd name="connsiteX33" fmla="*/ 142388 w 465520"/>
              <a:gd name="connsiteY33" fmla="*/ 84783 h 606722"/>
              <a:gd name="connsiteX34" fmla="*/ 142388 w 465520"/>
              <a:gd name="connsiteY34" fmla="*/ 39547 h 606722"/>
              <a:gd name="connsiteX35" fmla="*/ 19756 w 465520"/>
              <a:gd name="connsiteY35" fmla="*/ 0 h 606722"/>
              <a:gd name="connsiteX36" fmla="*/ 445675 w 465520"/>
              <a:gd name="connsiteY36" fmla="*/ 0 h 606722"/>
              <a:gd name="connsiteX37" fmla="*/ 465520 w 465520"/>
              <a:gd name="connsiteY37" fmla="*/ 19818 h 606722"/>
              <a:gd name="connsiteX38" fmla="*/ 465520 w 465520"/>
              <a:gd name="connsiteY38" fmla="*/ 586904 h 606722"/>
              <a:gd name="connsiteX39" fmla="*/ 445675 w 465520"/>
              <a:gd name="connsiteY39" fmla="*/ 606722 h 606722"/>
              <a:gd name="connsiteX40" fmla="*/ 19756 w 465520"/>
              <a:gd name="connsiteY40" fmla="*/ 606722 h 606722"/>
              <a:gd name="connsiteX41" fmla="*/ 0 w 465520"/>
              <a:gd name="connsiteY41" fmla="*/ 586904 h 606722"/>
              <a:gd name="connsiteX42" fmla="*/ 0 w 465520"/>
              <a:gd name="connsiteY42" fmla="*/ 19818 h 606722"/>
              <a:gd name="connsiteX43" fmla="*/ 19756 w 465520"/>
              <a:gd name="connsiteY43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65520" h="606722">
                <a:moveTo>
                  <a:pt x="119132" y="444069"/>
                </a:moveTo>
                <a:lnTo>
                  <a:pt x="346337" y="444069"/>
                </a:lnTo>
                <a:cubicBezTo>
                  <a:pt x="357284" y="444069"/>
                  <a:pt x="366094" y="452876"/>
                  <a:pt x="366094" y="463818"/>
                </a:cubicBezTo>
                <a:cubicBezTo>
                  <a:pt x="366094" y="474760"/>
                  <a:pt x="357284" y="483656"/>
                  <a:pt x="346337" y="483656"/>
                </a:cubicBezTo>
                <a:lnTo>
                  <a:pt x="119132" y="483656"/>
                </a:lnTo>
                <a:cubicBezTo>
                  <a:pt x="108186" y="483656"/>
                  <a:pt x="99286" y="474760"/>
                  <a:pt x="99286" y="463818"/>
                </a:cubicBezTo>
                <a:cubicBezTo>
                  <a:pt x="99286" y="452876"/>
                  <a:pt x="108186" y="444069"/>
                  <a:pt x="119132" y="444069"/>
                </a:cubicBezTo>
                <a:close/>
                <a:moveTo>
                  <a:pt x="119132" y="316133"/>
                </a:moveTo>
                <a:lnTo>
                  <a:pt x="346337" y="316133"/>
                </a:lnTo>
                <a:cubicBezTo>
                  <a:pt x="357284" y="316133"/>
                  <a:pt x="366094" y="324924"/>
                  <a:pt x="366094" y="335847"/>
                </a:cubicBezTo>
                <a:cubicBezTo>
                  <a:pt x="366094" y="346770"/>
                  <a:pt x="357284" y="355650"/>
                  <a:pt x="346337" y="355650"/>
                </a:cubicBezTo>
                <a:lnTo>
                  <a:pt x="119132" y="355650"/>
                </a:lnTo>
                <a:cubicBezTo>
                  <a:pt x="108186" y="355650"/>
                  <a:pt x="99286" y="346770"/>
                  <a:pt x="99286" y="335847"/>
                </a:cubicBezTo>
                <a:cubicBezTo>
                  <a:pt x="99286" y="324924"/>
                  <a:pt x="108186" y="316133"/>
                  <a:pt x="119132" y="316133"/>
                </a:cubicBezTo>
                <a:close/>
                <a:moveTo>
                  <a:pt x="119132" y="188128"/>
                </a:moveTo>
                <a:lnTo>
                  <a:pt x="346337" y="188128"/>
                </a:lnTo>
                <a:cubicBezTo>
                  <a:pt x="357284" y="188128"/>
                  <a:pt x="366094" y="196935"/>
                  <a:pt x="366094" y="207877"/>
                </a:cubicBezTo>
                <a:cubicBezTo>
                  <a:pt x="366094" y="218819"/>
                  <a:pt x="357284" y="227715"/>
                  <a:pt x="346337" y="227715"/>
                </a:cubicBezTo>
                <a:lnTo>
                  <a:pt x="119132" y="227715"/>
                </a:lnTo>
                <a:cubicBezTo>
                  <a:pt x="108186" y="227715"/>
                  <a:pt x="99286" y="218819"/>
                  <a:pt x="99286" y="207877"/>
                </a:cubicBezTo>
                <a:cubicBezTo>
                  <a:pt x="99286" y="196935"/>
                  <a:pt x="108186" y="188128"/>
                  <a:pt x="119132" y="188128"/>
                </a:cubicBezTo>
                <a:close/>
                <a:moveTo>
                  <a:pt x="182079" y="39547"/>
                </a:moveTo>
                <a:lnTo>
                  <a:pt x="182079" y="65053"/>
                </a:lnTo>
                <a:lnTo>
                  <a:pt x="283441" y="65053"/>
                </a:lnTo>
                <a:lnTo>
                  <a:pt x="283441" y="39547"/>
                </a:lnTo>
                <a:close/>
                <a:moveTo>
                  <a:pt x="39602" y="39547"/>
                </a:moveTo>
                <a:lnTo>
                  <a:pt x="39602" y="567086"/>
                </a:lnTo>
                <a:lnTo>
                  <a:pt x="425918" y="567086"/>
                </a:lnTo>
                <a:lnTo>
                  <a:pt x="425918" y="39547"/>
                </a:lnTo>
                <a:lnTo>
                  <a:pt x="323043" y="39547"/>
                </a:lnTo>
                <a:lnTo>
                  <a:pt x="323043" y="84783"/>
                </a:lnTo>
                <a:cubicBezTo>
                  <a:pt x="323043" y="95714"/>
                  <a:pt x="314233" y="104601"/>
                  <a:pt x="303287" y="104601"/>
                </a:cubicBezTo>
                <a:lnTo>
                  <a:pt x="162234" y="104601"/>
                </a:lnTo>
                <a:cubicBezTo>
                  <a:pt x="151287" y="104601"/>
                  <a:pt x="142388" y="95714"/>
                  <a:pt x="142388" y="84783"/>
                </a:cubicBezTo>
                <a:lnTo>
                  <a:pt x="142388" y="39547"/>
                </a:lnTo>
                <a:close/>
                <a:moveTo>
                  <a:pt x="19756" y="0"/>
                </a:moveTo>
                <a:lnTo>
                  <a:pt x="445675" y="0"/>
                </a:lnTo>
                <a:cubicBezTo>
                  <a:pt x="456621" y="0"/>
                  <a:pt x="465520" y="8887"/>
                  <a:pt x="465520" y="19818"/>
                </a:cubicBezTo>
                <a:lnTo>
                  <a:pt x="465520" y="586904"/>
                </a:lnTo>
                <a:cubicBezTo>
                  <a:pt x="465520" y="597835"/>
                  <a:pt x="456621" y="606722"/>
                  <a:pt x="445675" y="606722"/>
                </a:cubicBezTo>
                <a:lnTo>
                  <a:pt x="19756" y="606722"/>
                </a:lnTo>
                <a:cubicBezTo>
                  <a:pt x="8810" y="606722"/>
                  <a:pt x="0" y="597835"/>
                  <a:pt x="0" y="586904"/>
                </a:cubicBezTo>
                <a:lnTo>
                  <a:pt x="0" y="19818"/>
                </a:lnTo>
                <a:cubicBezTo>
                  <a:pt x="0" y="8887"/>
                  <a:pt x="8810" y="0"/>
                  <a:pt x="197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127760" y="4234377"/>
            <a:ext cx="1717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目录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52964" y="4932116"/>
            <a:ext cx="2266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CONTENTS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cxnSp>
        <p:nvCxnSpPr>
          <p:cNvPr id="16" name="直接箭头连接符 15"/>
          <p:cNvCxnSpPr/>
          <p:nvPr userDrawn="1"/>
        </p:nvCxnSpPr>
        <p:spPr>
          <a:xfrm>
            <a:off x="696436" y="5112626"/>
            <a:ext cx="431324" cy="0"/>
          </a:xfrm>
          <a:prstGeom prst="straightConnector1">
            <a:avLst/>
          </a:prstGeom>
          <a:ln w="12700" cap="flat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 userDrawn="1"/>
        </p:nvCxnSpPr>
        <p:spPr>
          <a:xfrm>
            <a:off x="2829074" y="5112626"/>
            <a:ext cx="431324" cy="0"/>
          </a:xfrm>
          <a:prstGeom prst="straightConnector1">
            <a:avLst/>
          </a:prstGeom>
          <a:ln w="12700" cap="flat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90" b="28218"/>
          <a:stretch>
            <a:fillRect/>
          </a:stretch>
        </p:blipFill>
        <p:spPr>
          <a:xfrm>
            <a:off x="-1" y="-1"/>
            <a:ext cx="12192001" cy="3429001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>
              <a:alpha val="3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909066" y="1329778"/>
            <a:ext cx="488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spc="3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目录</a:t>
            </a:r>
            <a:r>
              <a:rPr lang="en-US" altLang="zh-CN" sz="3600" b="1" spc="3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/</a:t>
            </a:r>
            <a:r>
              <a:rPr lang="en-US" altLang="zh-CN" sz="2800" spc="3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CONTENTS</a:t>
            </a:r>
            <a:endParaRPr lang="zh-CN" altLang="en-US" sz="3600" spc="300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4155440"/>
            <a:ext cx="12192000" cy="2702560"/>
          </a:xfrm>
          <a:prstGeom prst="rect">
            <a:avLst/>
          </a:prstGeom>
          <a:solidFill>
            <a:srgbClr val="3D7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235075" y="-1"/>
            <a:ext cx="2554605" cy="6308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spc="300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18074" y="4391727"/>
            <a:ext cx="1788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spc="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目录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470587" y="5290050"/>
            <a:ext cx="208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pc="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CONTENTS</a:t>
            </a:r>
            <a:endParaRPr lang="zh-CN" altLang="en-US" b="1" spc="600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1504082" y="4266535"/>
            <a:ext cx="201659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1488562" y="5842000"/>
            <a:ext cx="20476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31" y="393016"/>
            <a:ext cx="1711292" cy="1611203"/>
          </a:xfrm>
          <a:prstGeom prst="rect">
            <a:avLst/>
          </a:prstGeom>
          <a:noFill/>
        </p:spPr>
      </p:pic>
      <p:sp>
        <p:nvSpPr>
          <p:cNvPr id="31" name="图片占位符 29"/>
          <p:cNvSpPr>
            <a:spLocks noGrp="1"/>
          </p:cNvSpPr>
          <p:nvPr>
            <p:ph type="pic" sz="quarter" idx="10"/>
          </p:nvPr>
        </p:nvSpPr>
        <p:spPr>
          <a:xfrm>
            <a:off x="3789363" y="0"/>
            <a:ext cx="8402637" cy="415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1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0.xml"/><Relationship Id="rId7" Type="http://schemas.openxmlformats.org/officeDocument/2006/relationships/image" Target="../media/image20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1.xml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4.xml"/><Relationship Id="rId7" Type="http://schemas.openxmlformats.org/officeDocument/2006/relationships/image" Target="../media/image2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5.xml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8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24.png"/><Relationship Id="rId5" Type="http://schemas.openxmlformats.org/officeDocument/2006/relationships/tags" Target="../tags/tag30.xml"/><Relationship Id="rId10" Type="http://schemas.openxmlformats.org/officeDocument/2006/relationships/image" Target="../media/image28.png"/><Relationship Id="rId4" Type="http://schemas.openxmlformats.org/officeDocument/2006/relationships/tags" Target="../tags/tag29.xml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30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9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42.xml"/><Relationship Id="rId7" Type="http://schemas.openxmlformats.org/officeDocument/2006/relationships/image" Target="../media/image35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43.xml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39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38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41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image" Target="../media/image43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42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45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4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notesSlide" Target="../notesSlides/notesSlide4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slideLayout" Target="../slideLayouts/slideLayout10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0" y="2496155"/>
            <a:ext cx="6490335" cy="539145"/>
          </a:xfrm>
        </p:spPr>
        <p:txBody>
          <a:bodyPr/>
          <a:lstStyle/>
          <a:p>
            <a:pPr algn="ctr"/>
            <a:r>
              <a:rPr lang="zh-CN" altLang="en-US" sz="2800" b="1" spc="6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+mn-ea"/>
                <a:sym typeface="+mn-lt"/>
              </a:rPr>
              <a:t>文献题录分析软件</a:t>
            </a: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8" r="50278"/>
          <a:stretch>
            <a:fillRect/>
          </a:stretch>
        </p:blipFill>
        <p:spPr>
          <a:xfrm>
            <a:off x="7229475" y="0"/>
            <a:ext cx="4962525" cy="6858000"/>
          </a:xfrm>
        </p:spPr>
      </p:pic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rgbClr val="92278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48861" y="3189188"/>
            <a:ext cx="4962525" cy="43116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第十四组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java</a:t>
            </a:r>
            <a:r>
              <a:rPr lang="zh-CN" altLang="en-US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作业小组汇报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695325" y="4001770"/>
            <a:ext cx="6368262" cy="1721485"/>
            <a:chOff x="1095" y="5839"/>
            <a:chExt cx="8292" cy="2711"/>
          </a:xfrm>
        </p:grpSpPr>
        <p:sp>
          <p:nvSpPr>
            <p:cNvPr id="8" name="文本框 7"/>
            <p:cNvSpPr txBox="1"/>
            <p:nvPr/>
          </p:nvSpPr>
          <p:spPr>
            <a:xfrm>
              <a:off x="2024" y="5839"/>
              <a:ext cx="7363" cy="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 b="1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汇报人：顾翔</a:t>
              </a:r>
            </a:p>
            <a:p>
              <a:pPr fontAlgn="auto">
                <a:lnSpc>
                  <a:spcPct val="150000"/>
                </a:lnSpc>
              </a:pPr>
              <a:r>
                <a:rPr lang="zh-CN" altLang="en-US" sz="1200" b="1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小组成员</a:t>
              </a:r>
              <a:r>
                <a:rPr lang="en-US" altLang="zh-CN" sz="1200" b="1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：</a:t>
              </a:r>
              <a:r>
                <a:rPr lang="zh-CN" altLang="en-US" sz="1200" b="1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 </a:t>
              </a:r>
              <a:endParaRPr lang="en-US" altLang="zh-CN" sz="1200" b="1" spc="3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200" b="1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沈贝宁</a:t>
              </a:r>
              <a:r>
                <a:rPr lang="en-US" altLang="zh-CN" sz="1200" b="1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(921127940137)</a:t>
              </a:r>
              <a:r>
                <a:rPr lang="zh-CN" altLang="en-US" sz="1200" b="1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 顾翔</a:t>
              </a:r>
              <a:r>
                <a:rPr lang="en-US" altLang="zh-CN" sz="1200" b="1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(921127940122)</a:t>
              </a:r>
            </a:p>
            <a:p>
              <a:pPr fontAlgn="auto">
                <a:lnSpc>
                  <a:spcPct val="150000"/>
                </a:lnSpc>
              </a:pPr>
              <a:r>
                <a:rPr lang="zh-CN" altLang="en-US" sz="1200" b="1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那铭心</a:t>
              </a:r>
              <a:r>
                <a:rPr lang="en-US" altLang="zh-CN" sz="1200" b="1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(921127940133) </a:t>
              </a:r>
              <a:r>
                <a:rPr lang="zh-CN" altLang="en-US" sz="1200" b="1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季诚</a:t>
              </a:r>
              <a:r>
                <a:rPr lang="en-US" altLang="zh-CN" sz="1200" b="1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(921127940125)</a:t>
              </a:r>
            </a:p>
            <a:p>
              <a:pPr fontAlgn="auto">
                <a:lnSpc>
                  <a:spcPct val="150000"/>
                </a:lnSpc>
              </a:pPr>
              <a:r>
                <a:rPr lang="zh-CN" altLang="en-US" sz="1200" b="1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专业：数据科学与大数据技术</a:t>
              </a:r>
              <a:endParaRPr lang="en-US" altLang="zh-CN" sz="1200" b="1" spc="3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1200" b="1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日期：</a:t>
              </a:r>
              <a:r>
                <a:rPr lang="en-US" altLang="zh-CN" sz="1200" b="1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2023</a:t>
              </a:r>
              <a:r>
                <a:rPr lang="zh-CN" altLang="en-US" sz="1200" b="1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年</a:t>
              </a:r>
              <a:r>
                <a:rPr lang="en-US" altLang="zh-CN" sz="1200" b="1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6</a:t>
              </a:r>
              <a:r>
                <a:rPr lang="zh-CN" altLang="en-US" sz="1200" b="1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月</a:t>
              </a:r>
              <a:r>
                <a:rPr lang="en-US" altLang="zh-CN" sz="1200" b="1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10</a:t>
              </a:r>
              <a:r>
                <a:rPr lang="zh-CN" altLang="en-US" sz="1200" b="1" spc="3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日</a:t>
              </a:r>
            </a:p>
          </p:txBody>
        </p:sp>
        <p:pic>
          <p:nvPicPr>
            <p:cNvPr id="23" name="图片 22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095" y="7037"/>
              <a:ext cx="553" cy="657"/>
            </a:xfrm>
            <a:prstGeom prst="rect">
              <a:avLst/>
            </a:prstGeom>
          </p:spPr>
        </p:pic>
      </p:grpSp>
    </p:spTree>
  </p:cSld>
  <p:clrMapOvr>
    <a:masterClrMapping/>
  </p:clrMapOvr>
  <p:transition advTm="13538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287843" y="454036"/>
            <a:ext cx="16482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设计思路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5009" y="1287560"/>
            <a:ext cx="10634345" cy="493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48000" algn="l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针对MVC架构中的视图（V）。视图是将模型的内容呈现出来，用户可以通过对视图的操作进而操作模型，封装的是对数据源Model的显示。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indent="648000" algn="l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我们借助Java的组件、面板、容器等实现视图。代码封装在userInterface包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 </a:t>
            </a:r>
          </a:p>
          <a:p>
            <a:pPr indent="648000" algn="l">
              <a:lnSpc>
                <a:spcPct val="12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indent="648000" algn="l">
              <a:lnSpc>
                <a:spcPct val="12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indent="648000" algn="l">
              <a:lnSpc>
                <a:spcPct val="12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indent="648000" algn="l">
              <a:lnSpc>
                <a:spcPct val="12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indent="648000" algn="l">
              <a:lnSpc>
                <a:spcPct val="12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indent="648000" algn="l">
              <a:lnSpc>
                <a:spcPct val="12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indent="648000" algn="l">
              <a:lnSpc>
                <a:spcPct val="12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4" name="标题1">
            <a:extLst>
              <a:ext uri="{FF2B5EF4-FFF2-40B4-BE49-F238E27FC236}">
                <a16:creationId xmlns:a16="http://schemas.microsoft.com/office/drawing/2014/main" id="{EBD527B6-FE5B-4C52-955E-0914BDFE8E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62166" y="4055213"/>
            <a:ext cx="1552534" cy="661722"/>
          </a:xfrm>
          <a:prstGeom prst="roundRect">
            <a:avLst>
              <a:gd name="adj" fmla="val 11921"/>
            </a:avLst>
          </a:prstGeom>
          <a:solidFill>
            <a:srgbClr val="986ABA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引导界面</a:t>
            </a: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22A7C197-EA8E-4497-9920-52F7AA856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3243" y="2481730"/>
            <a:ext cx="1493587" cy="57594"/>
          </a:xfrm>
          <a:prstGeom prst="rect">
            <a:avLst/>
          </a:prstGeom>
          <a:noFill/>
          <a:ln w="3175" cap="flat" cmpd="sng">
            <a:noFill/>
            <a:bevel/>
          </a:ln>
        </p:spPr>
        <p:txBody>
          <a:bodyPr lIns="82824" tIns="41411" rIns="82824" bIns="41411" anchor="ctr"/>
          <a:lstStyle>
            <a:defPPr>
              <a:defRPr lang="zh-CN"/>
            </a:defPPr>
            <a:lvl1pPr algn="ctr">
              <a:defRPr sz="2000" b="1">
                <a:solidFill>
                  <a:srgbClr val="F8F8F8"/>
                </a:solidFill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12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  <a:sym typeface="+mn-ea"/>
            </a:endParaRPr>
          </a:p>
        </p:txBody>
      </p:sp>
      <p:sp>
        <p:nvSpPr>
          <p:cNvPr id="6" name="标题3">
            <a:extLst>
              <a:ext uri="{FF2B5EF4-FFF2-40B4-BE49-F238E27FC236}">
                <a16:creationId xmlns:a16="http://schemas.microsoft.com/office/drawing/2014/main" id="{45EFC4B5-4C0D-4C4D-A950-A066B2CE723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74712" y="4058362"/>
            <a:ext cx="1381171" cy="650797"/>
          </a:xfrm>
          <a:prstGeom prst="roundRect">
            <a:avLst>
              <a:gd name="adj" fmla="val 11921"/>
            </a:avLst>
          </a:prstGeom>
          <a:solidFill>
            <a:srgbClr val="986ABA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功能界面</a:t>
            </a:r>
          </a:p>
        </p:txBody>
      </p:sp>
      <p:sp>
        <p:nvSpPr>
          <p:cNvPr id="7" name="标题3">
            <a:extLst>
              <a:ext uri="{FF2B5EF4-FFF2-40B4-BE49-F238E27FC236}">
                <a16:creationId xmlns:a16="http://schemas.microsoft.com/office/drawing/2014/main" id="{0B15D24E-82EA-4A2E-A394-E1FF9CD68ECF}"/>
              </a:ext>
            </a:extLst>
          </p:cNvPr>
          <p:cNvSpPr>
            <a:spLocks noChangeArrowheads="1"/>
          </p:cNvSpPr>
          <p:nvPr/>
        </p:nvSpPr>
        <p:spPr bwMode="gray">
          <a:xfrm>
            <a:off x="5457947" y="2945364"/>
            <a:ext cx="1877574" cy="850465"/>
          </a:xfrm>
          <a:prstGeom prst="roundRect">
            <a:avLst>
              <a:gd name="adj" fmla="val 11921"/>
            </a:avLst>
          </a:prstGeom>
          <a:solidFill>
            <a:srgbClr val="986ABA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左功能区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功能选择区域</a:t>
            </a:r>
            <a:endParaRPr kumimoji="0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3">
            <a:extLst>
              <a:ext uri="{FF2B5EF4-FFF2-40B4-BE49-F238E27FC236}">
                <a16:creationId xmlns:a16="http://schemas.microsoft.com/office/drawing/2014/main" id="{6193B6DC-92D0-4FA7-A943-041CD255E30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457947" y="4935709"/>
            <a:ext cx="1877348" cy="813992"/>
          </a:xfrm>
          <a:prstGeom prst="roundRect">
            <a:avLst>
              <a:gd name="adj" fmla="val 11921"/>
            </a:avLst>
          </a:prstGeom>
          <a:solidFill>
            <a:srgbClr val="986ABA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右功能区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功能实现界面</a:t>
            </a:r>
            <a:endParaRPr kumimoji="0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2D99B50-30A3-4A63-B45E-6BA3E17902E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755883" y="4383761"/>
            <a:ext cx="702064" cy="95894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C495F8A-6239-4BF0-86CF-497A8666EF7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755883" y="3370597"/>
            <a:ext cx="702064" cy="101316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6E766D7-CCE0-423A-A94F-96FEB56C5E03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2714700" y="4383761"/>
            <a:ext cx="660012" cy="231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标题3">
            <a:extLst>
              <a:ext uri="{FF2B5EF4-FFF2-40B4-BE49-F238E27FC236}">
                <a16:creationId xmlns:a16="http://schemas.microsoft.com/office/drawing/2014/main" id="{AF3199D5-1B92-4760-B6B0-A7EDA20266A0}"/>
              </a:ext>
            </a:extLst>
          </p:cNvPr>
          <p:cNvSpPr>
            <a:spLocks noChangeArrowheads="1"/>
          </p:cNvSpPr>
          <p:nvPr/>
        </p:nvSpPr>
        <p:spPr bwMode="gray">
          <a:xfrm>
            <a:off x="9829748" y="4284912"/>
            <a:ext cx="1381171" cy="650797"/>
          </a:xfrm>
          <a:prstGeom prst="roundRect">
            <a:avLst>
              <a:gd name="adj" fmla="val 11921"/>
            </a:avLst>
          </a:prstGeom>
          <a:solidFill>
            <a:srgbClr val="986ABA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统计</a:t>
            </a:r>
            <a:endParaRPr kumimoji="0" lang="en-US" altLang="zh-CN" sz="18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功能界面</a:t>
            </a:r>
          </a:p>
        </p:txBody>
      </p:sp>
      <p:sp>
        <p:nvSpPr>
          <p:cNvPr id="13" name="标题3">
            <a:extLst>
              <a:ext uri="{FF2B5EF4-FFF2-40B4-BE49-F238E27FC236}">
                <a16:creationId xmlns:a16="http://schemas.microsoft.com/office/drawing/2014/main" id="{C062F4B4-D6D3-4067-96C7-73F75F0573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7913355" y="5017306"/>
            <a:ext cx="1381171" cy="650797"/>
          </a:xfrm>
          <a:prstGeom prst="roundRect">
            <a:avLst>
              <a:gd name="adj" fmla="val 11921"/>
            </a:avLst>
          </a:prstGeom>
          <a:solidFill>
            <a:srgbClr val="986ABA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初始界面</a:t>
            </a:r>
            <a:endParaRPr kumimoji="0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3">
            <a:extLst>
              <a:ext uri="{FF2B5EF4-FFF2-40B4-BE49-F238E27FC236}">
                <a16:creationId xmlns:a16="http://schemas.microsoft.com/office/drawing/2014/main" id="{5ECEFBFF-3CFC-4CE2-8DF7-137BBD1E995F}"/>
              </a:ext>
            </a:extLst>
          </p:cNvPr>
          <p:cNvSpPr>
            <a:spLocks noChangeArrowheads="1"/>
          </p:cNvSpPr>
          <p:nvPr/>
        </p:nvSpPr>
        <p:spPr bwMode="gray">
          <a:xfrm>
            <a:off x="9829748" y="5570440"/>
            <a:ext cx="1381171" cy="650797"/>
          </a:xfrm>
          <a:prstGeom prst="roundRect">
            <a:avLst>
              <a:gd name="adj" fmla="val 11921"/>
            </a:avLst>
          </a:prstGeom>
          <a:solidFill>
            <a:srgbClr val="986ABA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8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sz="186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功能界面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4012F24-1552-4B23-9A5A-ED2C6117DACC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7335295" y="5342705"/>
            <a:ext cx="578060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47C5A19-8959-4169-8465-C108BEF42541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9294526" y="4610311"/>
            <a:ext cx="535222" cy="73239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85859B9-2B9B-4DB3-BA55-10BF69BD416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9294526" y="5342705"/>
            <a:ext cx="535222" cy="55313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F1A90E6-2544-442D-87B8-77EBD51481C3}"/>
              </a:ext>
            </a:extLst>
          </p:cNvPr>
          <p:cNvSpPr txBox="1"/>
          <p:nvPr/>
        </p:nvSpPr>
        <p:spPr>
          <a:xfrm>
            <a:off x="3454424" y="4681035"/>
            <a:ext cx="1095556" cy="364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JSplitPane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287843" y="454036"/>
            <a:ext cx="16482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设计思路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4661" y="813882"/>
            <a:ext cx="10634345" cy="1534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针对MVC架构中的控制器（C）。因为Model和View是严格分开的，因此需要控制器Controller作为中介连接他们两个，实现用户与界面的交互。</a:t>
            </a:r>
          </a:p>
          <a:p>
            <a:pPr algn="l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Oval 19">
            <a:extLst>
              <a:ext uri="{FF2B5EF4-FFF2-40B4-BE49-F238E27FC236}">
                <a16:creationId xmlns:a16="http://schemas.microsoft.com/office/drawing/2014/main" id="{1D14CFB5-FE20-48F3-8C13-56590A39F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631" y="3439101"/>
            <a:ext cx="1593233" cy="1191362"/>
          </a:xfrm>
          <a:prstGeom prst="ellipse">
            <a:avLst/>
          </a:prstGeom>
          <a:solidFill>
            <a:srgbClr val="891D86"/>
          </a:solidFill>
          <a:ln w="63500">
            <a:solidFill>
              <a:schemeClr val="bg1"/>
            </a:solidFill>
            <a:round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defRPr/>
            </a:pPr>
            <a:r>
              <a:rPr lang="zh-CN" altLang="en-US" sz="2400" b="1" kern="0" dirty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控制器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816FDE5C-95DB-47E6-9A6A-462870B68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6762" y="1237420"/>
            <a:ext cx="1546643" cy="57693"/>
          </a:xfrm>
          <a:prstGeom prst="rect">
            <a:avLst/>
          </a:prstGeom>
          <a:noFill/>
          <a:ln w="3175" cap="flat" cmpd="sng">
            <a:noFill/>
            <a:bevel/>
          </a:ln>
        </p:spPr>
        <p:txBody>
          <a:bodyPr lIns="82824" tIns="41411" rIns="82824" bIns="41411" anchor="ctr"/>
          <a:lstStyle>
            <a:defPPr>
              <a:defRPr lang="zh-CN"/>
            </a:defPPr>
            <a:lvl1pPr algn="ctr">
              <a:defRPr sz="2000" b="1">
                <a:solidFill>
                  <a:srgbClr val="F8F8F8"/>
                </a:solidFill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12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  <a:sym typeface="+mn-ea"/>
            </a:endParaRPr>
          </a:p>
        </p:txBody>
      </p:sp>
      <p:sp>
        <p:nvSpPr>
          <p:cNvPr id="47" name="标题3">
            <a:extLst>
              <a:ext uri="{FF2B5EF4-FFF2-40B4-BE49-F238E27FC236}">
                <a16:creationId xmlns:a16="http://schemas.microsoft.com/office/drawing/2014/main" id="{3920CF0D-9566-4015-AB8A-3DDE9B490C49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78301" y="3708827"/>
            <a:ext cx="2803564" cy="662855"/>
          </a:xfrm>
          <a:prstGeom prst="roundRect">
            <a:avLst>
              <a:gd name="adj" fmla="val 11921"/>
            </a:avLst>
          </a:prstGeom>
          <a:solidFill>
            <a:srgbClr val="986ABA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 err="1">
                <a:solidFill>
                  <a:schemeClr val="bg1"/>
                </a:solidFill>
              </a:rPr>
              <a:t>DelController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48" name="标题3">
            <a:extLst>
              <a:ext uri="{FF2B5EF4-FFF2-40B4-BE49-F238E27FC236}">
                <a16:creationId xmlns:a16="http://schemas.microsoft.com/office/drawing/2014/main" id="{09C02ECB-EA4A-4C6A-BE28-F2E50393EA64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78301" y="4693744"/>
            <a:ext cx="2803564" cy="651911"/>
          </a:xfrm>
          <a:prstGeom prst="roundRect">
            <a:avLst>
              <a:gd name="adj" fmla="val 11921"/>
            </a:avLst>
          </a:prstGeom>
          <a:solidFill>
            <a:srgbClr val="986ABA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 err="1">
                <a:solidFill>
                  <a:schemeClr val="bg1"/>
                </a:solidFill>
              </a:rPr>
              <a:t>CombineController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929C9837-B19B-4FC3-9DB3-03C395011A7D}"/>
              </a:ext>
            </a:extLst>
          </p:cNvPr>
          <p:cNvCxnSpPr>
            <a:cxnSpLocks/>
            <a:stCxn id="45" idx="6"/>
            <a:endCxn id="50" idx="1"/>
          </p:cNvCxnSpPr>
          <p:nvPr/>
        </p:nvCxnSpPr>
        <p:spPr>
          <a:xfrm flipV="1">
            <a:off x="2695864" y="3155991"/>
            <a:ext cx="1682437" cy="87879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标题1">
            <a:extLst>
              <a:ext uri="{FF2B5EF4-FFF2-40B4-BE49-F238E27FC236}">
                <a16:creationId xmlns:a16="http://schemas.microsoft.com/office/drawing/2014/main" id="{B5E2C230-02A8-40D6-89B8-342491D25C6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78301" y="2824563"/>
            <a:ext cx="2803564" cy="662855"/>
          </a:xfrm>
          <a:prstGeom prst="roundRect">
            <a:avLst>
              <a:gd name="adj" fmla="val 11921"/>
            </a:avLst>
          </a:prstGeom>
          <a:solidFill>
            <a:srgbClr val="986ABA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 err="1">
                <a:solidFill>
                  <a:schemeClr val="bg1"/>
                </a:solidFill>
              </a:rPr>
              <a:t>FileChooseController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51" name="标题3">
            <a:extLst>
              <a:ext uri="{FF2B5EF4-FFF2-40B4-BE49-F238E27FC236}">
                <a16:creationId xmlns:a16="http://schemas.microsoft.com/office/drawing/2014/main" id="{8660003E-D174-44C1-81BE-B821DCFE5907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78301" y="1979490"/>
            <a:ext cx="2803564" cy="651911"/>
          </a:xfrm>
          <a:prstGeom prst="roundRect">
            <a:avLst>
              <a:gd name="adj" fmla="val 11921"/>
            </a:avLst>
          </a:prstGeom>
          <a:solidFill>
            <a:srgbClr val="986ABA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Switch2FunctionController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DA9FD0F9-273E-4CD1-9649-042C2DA43101}"/>
              </a:ext>
            </a:extLst>
          </p:cNvPr>
          <p:cNvCxnSpPr>
            <a:cxnSpLocks/>
            <a:stCxn id="45" idx="6"/>
            <a:endCxn id="47" idx="1"/>
          </p:cNvCxnSpPr>
          <p:nvPr/>
        </p:nvCxnSpPr>
        <p:spPr>
          <a:xfrm>
            <a:off x="2695864" y="4034782"/>
            <a:ext cx="1682437" cy="547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768531A1-5352-4D4E-BDAC-2895472FC9C2}"/>
              </a:ext>
            </a:extLst>
          </p:cNvPr>
          <p:cNvCxnSpPr>
            <a:cxnSpLocks/>
            <a:stCxn id="45" idx="6"/>
            <a:endCxn id="48" idx="1"/>
          </p:cNvCxnSpPr>
          <p:nvPr/>
        </p:nvCxnSpPr>
        <p:spPr>
          <a:xfrm>
            <a:off x="2695864" y="4034782"/>
            <a:ext cx="1682437" cy="98491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F2FFF7C2-AB39-4EA5-9F6D-D5AB7C3C2A7E}"/>
              </a:ext>
            </a:extLst>
          </p:cNvPr>
          <p:cNvCxnSpPr>
            <a:cxnSpLocks/>
            <a:stCxn id="45" idx="6"/>
            <a:endCxn id="51" idx="1"/>
          </p:cNvCxnSpPr>
          <p:nvPr/>
        </p:nvCxnSpPr>
        <p:spPr>
          <a:xfrm flipV="1">
            <a:off x="2695864" y="2305446"/>
            <a:ext cx="1682437" cy="172933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标题3">
            <a:extLst>
              <a:ext uri="{FF2B5EF4-FFF2-40B4-BE49-F238E27FC236}">
                <a16:creationId xmlns:a16="http://schemas.microsoft.com/office/drawing/2014/main" id="{9ADB3D8E-3823-49FD-AD1A-E0E2BDDDA3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99906" y="5667717"/>
            <a:ext cx="2803564" cy="651911"/>
          </a:xfrm>
          <a:prstGeom prst="roundRect">
            <a:avLst>
              <a:gd name="adj" fmla="val 11921"/>
            </a:avLst>
          </a:prstGeom>
          <a:solidFill>
            <a:srgbClr val="986ABA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bg1"/>
                </a:solidFill>
              </a:rPr>
              <a:t>……………………………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5E441DE6-E7EB-40C5-B6C1-82E58940EF84}"/>
              </a:ext>
            </a:extLst>
          </p:cNvPr>
          <p:cNvCxnSpPr>
            <a:cxnSpLocks/>
            <a:stCxn id="45" idx="6"/>
            <a:endCxn id="55" idx="1"/>
          </p:cNvCxnSpPr>
          <p:nvPr/>
        </p:nvCxnSpPr>
        <p:spPr>
          <a:xfrm>
            <a:off x="2695864" y="4034782"/>
            <a:ext cx="1704042" cy="195889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标题3">
            <a:extLst>
              <a:ext uri="{FF2B5EF4-FFF2-40B4-BE49-F238E27FC236}">
                <a16:creationId xmlns:a16="http://schemas.microsoft.com/office/drawing/2014/main" id="{6E3E9BA4-4DAF-4746-91E4-511432B1079C}"/>
              </a:ext>
            </a:extLst>
          </p:cNvPr>
          <p:cNvSpPr>
            <a:spLocks noChangeArrowheads="1"/>
          </p:cNvSpPr>
          <p:nvPr/>
        </p:nvSpPr>
        <p:spPr bwMode="gray">
          <a:xfrm>
            <a:off x="8203541" y="1979490"/>
            <a:ext cx="2803564" cy="703537"/>
          </a:xfrm>
          <a:prstGeom prst="roundRect">
            <a:avLst>
              <a:gd name="adj" fmla="val 11921"/>
            </a:avLst>
          </a:prstGeom>
          <a:solidFill>
            <a:srgbClr val="0070C0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监视器控制引导界面切换到功能界面</a:t>
            </a:r>
          </a:p>
        </p:txBody>
      </p:sp>
      <p:sp>
        <p:nvSpPr>
          <p:cNvPr id="58" name="标题3">
            <a:extLst>
              <a:ext uri="{FF2B5EF4-FFF2-40B4-BE49-F238E27FC236}">
                <a16:creationId xmlns:a16="http://schemas.microsoft.com/office/drawing/2014/main" id="{8AEF87E1-7941-4784-B72D-C62A8E809E2A}"/>
              </a:ext>
            </a:extLst>
          </p:cNvPr>
          <p:cNvSpPr>
            <a:spLocks noChangeArrowheads="1"/>
          </p:cNvSpPr>
          <p:nvPr/>
        </p:nvSpPr>
        <p:spPr bwMode="gray">
          <a:xfrm>
            <a:off x="8203541" y="2795268"/>
            <a:ext cx="2803564" cy="755165"/>
          </a:xfrm>
          <a:prstGeom prst="roundRect">
            <a:avLst>
              <a:gd name="adj" fmla="val 11921"/>
            </a:avLst>
          </a:prstGeom>
          <a:solidFill>
            <a:srgbClr val="0070C0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控制文件选择</a:t>
            </a:r>
          </a:p>
        </p:txBody>
      </p:sp>
      <p:sp>
        <p:nvSpPr>
          <p:cNvPr id="59" name="标题3">
            <a:extLst>
              <a:ext uri="{FF2B5EF4-FFF2-40B4-BE49-F238E27FC236}">
                <a16:creationId xmlns:a16="http://schemas.microsoft.com/office/drawing/2014/main" id="{204346F6-6E3C-4462-BD80-7271BFA4CA39}"/>
              </a:ext>
            </a:extLst>
          </p:cNvPr>
          <p:cNvSpPr>
            <a:spLocks noChangeArrowheads="1"/>
          </p:cNvSpPr>
          <p:nvPr/>
        </p:nvSpPr>
        <p:spPr bwMode="gray">
          <a:xfrm>
            <a:off x="8203541" y="3710400"/>
            <a:ext cx="2803564" cy="662855"/>
          </a:xfrm>
          <a:prstGeom prst="roundRect">
            <a:avLst>
              <a:gd name="adj" fmla="val 11921"/>
            </a:avLst>
          </a:prstGeom>
          <a:solidFill>
            <a:srgbClr val="0070C0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删除修正</a:t>
            </a:r>
          </a:p>
        </p:txBody>
      </p:sp>
      <p:sp>
        <p:nvSpPr>
          <p:cNvPr id="60" name="标题3">
            <a:extLst>
              <a:ext uri="{FF2B5EF4-FFF2-40B4-BE49-F238E27FC236}">
                <a16:creationId xmlns:a16="http://schemas.microsoft.com/office/drawing/2014/main" id="{1B9B3966-5FE6-4DB8-A17F-A369821721DE}"/>
              </a:ext>
            </a:extLst>
          </p:cNvPr>
          <p:cNvSpPr>
            <a:spLocks noChangeArrowheads="1"/>
          </p:cNvSpPr>
          <p:nvPr/>
        </p:nvSpPr>
        <p:spPr bwMode="gray">
          <a:xfrm>
            <a:off x="8203541" y="4648774"/>
            <a:ext cx="2803564" cy="719655"/>
          </a:xfrm>
          <a:prstGeom prst="roundRect">
            <a:avLst>
              <a:gd name="adj" fmla="val 11921"/>
            </a:avLst>
          </a:prstGeom>
          <a:solidFill>
            <a:srgbClr val="0070C0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合并修正</a:t>
            </a: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DB7C981F-E6FA-41A8-BFBD-239F2FB42248}"/>
              </a:ext>
            </a:extLst>
          </p:cNvPr>
          <p:cNvCxnSpPr>
            <a:cxnSpLocks/>
            <a:stCxn id="51" idx="3"/>
            <a:endCxn id="57" idx="1"/>
          </p:cNvCxnSpPr>
          <p:nvPr/>
        </p:nvCxnSpPr>
        <p:spPr>
          <a:xfrm>
            <a:off x="7181865" y="2305446"/>
            <a:ext cx="1021676" cy="2581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A04F556D-9E2A-4744-8404-FC34C6CCFDCA}"/>
              </a:ext>
            </a:extLst>
          </p:cNvPr>
          <p:cNvCxnSpPr>
            <a:cxnSpLocks/>
            <a:stCxn id="50" idx="3"/>
            <a:endCxn id="58" idx="1"/>
          </p:cNvCxnSpPr>
          <p:nvPr/>
        </p:nvCxnSpPr>
        <p:spPr>
          <a:xfrm>
            <a:off x="7181865" y="3155991"/>
            <a:ext cx="1021676" cy="1686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0D9CF2A-C040-4AC8-91F1-F9726B367CDF}"/>
              </a:ext>
            </a:extLst>
          </p:cNvPr>
          <p:cNvCxnSpPr>
            <a:cxnSpLocks/>
            <a:stCxn id="47" idx="3"/>
            <a:endCxn id="59" idx="1"/>
          </p:cNvCxnSpPr>
          <p:nvPr/>
        </p:nvCxnSpPr>
        <p:spPr>
          <a:xfrm>
            <a:off x="7181865" y="4040255"/>
            <a:ext cx="1021676" cy="157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13E95446-95A1-4B98-84B1-CD01D19F7B03}"/>
              </a:ext>
            </a:extLst>
          </p:cNvPr>
          <p:cNvCxnSpPr>
            <a:cxnSpLocks/>
            <a:stCxn id="48" idx="3"/>
            <a:endCxn id="60" idx="1"/>
          </p:cNvCxnSpPr>
          <p:nvPr/>
        </p:nvCxnSpPr>
        <p:spPr>
          <a:xfrm flipV="1">
            <a:off x="7181865" y="5008602"/>
            <a:ext cx="1021676" cy="1109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472087" y="430540"/>
            <a:ext cx="195516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框架图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22CC27A2-DB6B-8D51-FA8D-A5177A44C02A}"/>
              </a:ext>
            </a:extLst>
          </p:cNvPr>
          <p:cNvGrpSpPr/>
          <p:nvPr/>
        </p:nvGrpSpPr>
        <p:grpSpPr>
          <a:xfrm>
            <a:off x="1896555" y="2378571"/>
            <a:ext cx="8125785" cy="1745833"/>
            <a:chOff x="1679871" y="1522930"/>
            <a:chExt cx="8125785" cy="1745833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55330C5-11A0-400B-69A3-7515BF9F06B1}"/>
                </a:ext>
              </a:extLst>
            </p:cNvPr>
            <p:cNvGrpSpPr/>
            <p:nvPr/>
          </p:nvGrpSpPr>
          <p:grpSpPr>
            <a:xfrm>
              <a:off x="1679871" y="1522930"/>
              <a:ext cx="8125785" cy="1312381"/>
              <a:chOff x="-7539536" y="1121670"/>
              <a:chExt cx="8125785" cy="1312381"/>
            </a:xfrm>
          </p:grpSpPr>
          <p:sp>
            <p:nvSpPr>
              <p:cNvPr id="2" name="流程图: 终止 1">
                <a:extLst>
                  <a:ext uri="{FF2B5EF4-FFF2-40B4-BE49-F238E27FC236}">
                    <a16:creationId xmlns:a16="http://schemas.microsoft.com/office/drawing/2014/main" id="{49670B17-C0CD-767A-06A8-B3F9FAFA009B}"/>
                  </a:ext>
                </a:extLst>
              </p:cNvPr>
              <p:cNvSpPr/>
              <p:nvPr/>
            </p:nvSpPr>
            <p:spPr>
              <a:xfrm>
                <a:off x="-7539536" y="1325498"/>
                <a:ext cx="1485901" cy="421565"/>
              </a:xfrm>
              <a:prstGeom prst="flowChartTerminator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chemeClr val="tx1"/>
                    </a:solidFill>
                  </a:rPr>
                  <a:t>开始</a:t>
                </a:r>
              </a:p>
            </p:txBody>
          </p:sp>
          <p:sp>
            <p:nvSpPr>
              <p:cNvPr id="5" name="流程图: 决策 4">
                <a:extLst>
                  <a:ext uri="{FF2B5EF4-FFF2-40B4-BE49-F238E27FC236}">
                    <a16:creationId xmlns:a16="http://schemas.microsoft.com/office/drawing/2014/main" id="{34FDD498-F16F-2836-F45B-1C394510A281}"/>
                  </a:ext>
                </a:extLst>
              </p:cNvPr>
              <p:cNvSpPr/>
              <p:nvPr/>
            </p:nvSpPr>
            <p:spPr>
              <a:xfrm>
                <a:off x="-3463545" y="1121670"/>
                <a:ext cx="2011624" cy="829222"/>
              </a:xfrm>
              <a:prstGeom prst="flowChartDecision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</a:rPr>
                  <a:t>是否为题录文件</a:t>
                </a:r>
              </a:p>
            </p:txBody>
          </p: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E95FE393-BAD3-471C-9FFA-DC156B7CB55F}"/>
                  </a:ext>
                </a:extLst>
              </p:cNvPr>
              <p:cNvCxnSpPr>
                <a:cxnSpLocks/>
                <a:stCxn id="2" idx="3"/>
                <a:endCxn id="13" idx="2"/>
              </p:cNvCxnSpPr>
              <p:nvPr/>
            </p:nvCxnSpPr>
            <p:spPr>
              <a:xfrm>
                <a:off x="-6053635" y="1536281"/>
                <a:ext cx="647772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id="{31DF3DD8-6781-6DDC-CBC0-E7F3407C8958}"/>
                  </a:ext>
                </a:extLst>
              </p:cNvPr>
              <p:cNvCxnSpPr>
                <a:cxnSpLocks/>
                <a:stCxn id="13" idx="5"/>
                <a:endCxn id="5" idx="1"/>
              </p:cNvCxnSpPr>
              <p:nvPr/>
            </p:nvCxnSpPr>
            <p:spPr>
              <a:xfrm flipV="1">
                <a:off x="-4160693" y="1536281"/>
                <a:ext cx="697148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FF35764F-74D9-6451-35A1-5B330C57A0FB}"/>
                  </a:ext>
                </a:extLst>
              </p:cNvPr>
              <p:cNvCxnSpPr>
                <a:cxnSpLocks/>
                <a:stCxn id="5" idx="3"/>
                <a:endCxn id="15" idx="1"/>
              </p:cNvCxnSpPr>
              <p:nvPr/>
            </p:nvCxnSpPr>
            <p:spPr>
              <a:xfrm>
                <a:off x="-1451921" y="1536281"/>
                <a:ext cx="481704" cy="75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3987F03-A199-BAFE-30FA-FF7A21A846EA}"/>
                  </a:ext>
                </a:extLst>
              </p:cNvPr>
              <p:cNvSpPr txBox="1"/>
              <p:nvPr/>
            </p:nvSpPr>
            <p:spPr>
              <a:xfrm flipH="1">
                <a:off x="-3882091" y="2157052"/>
                <a:ext cx="4185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/>
                  <a:t>否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55BA4C6-594E-1BAF-EFA2-9B4224A203D4}"/>
                  </a:ext>
                </a:extLst>
              </p:cNvPr>
              <p:cNvSpPr txBox="1"/>
              <p:nvPr/>
            </p:nvSpPr>
            <p:spPr>
              <a:xfrm>
                <a:off x="-1410770" y="1276437"/>
                <a:ext cx="395265" cy="278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/>
                  <a:t>是</a:t>
                </a:r>
              </a:p>
            </p:txBody>
          </p:sp>
          <p:sp>
            <p:nvSpPr>
              <p:cNvPr id="13" name="流程图: 数据 12">
                <a:extLst>
                  <a:ext uri="{FF2B5EF4-FFF2-40B4-BE49-F238E27FC236}">
                    <a16:creationId xmlns:a16="http://schemas.microsoft.com/office/drawing/2014/main" id="{49BA1843-D0DB-62E7-54BE-02F24198EA0A}"/>
                  </a:ext>
                </a:extLst>
              </p:cNvPr>
              <p:cNvSpPr/>
              <p:nvPr/>
            </p:nvSpPr>
            <p:spPr>
              <a:xfrm>
                <a:off x="-5561509" y="1228520"/>
                <a:ext cx="1556462" cy="615523"/>
              </a:xfrm>
              <a:prstGeom prst="flowChartInputOutpu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</a:rPr>
                  <a:t>导入题录文件</a:t>
                </a:r>
              </a:p>
            </p:txBody>
          </p:sp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D6D417FC-D3CA-A777-F446-A6F1FF86A337}"/>
                  </a:ext>
                </a:extLst>
              </p:cNvPr>
              <p:cNvSpPr/>
              <p:nvPr/>
            </p:nvSpPr>
            <p:spPr>
              <a:xfrm>
                <a:off x="-970217" y="1315241"/>
                <a:ext cx="1556466" cy="4572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</a:rPr>
                  <a:t>开始题录分析</a:t>
                </a:r>
              </a:p>
            </p:txBody>
          </p:sp>
          <p:cxnSp>
            <p:nvCxnSpPr>
              <p:cNvPr id="16" name="连接符: 肘形 15">
                <a:extLst>
                  <a:ext uri="{FF2B5EF4-FFF2-40B4-BE49-F238E27FC236}">
                    <a16:creationId xmlns:a16="http://schemas.microsoft.com/office/drawing/2014/main" id="{07863D23-35C2-63B7-F4CA-3E49CC2A04F1}"/>
                  </a:ext>
                </a:extLst>
              </p:cNvPr>
              <p:cNvCxnSpPr>
                <a:cxnSpLocks/>
                <a:stCxn id="5" idx="2"/>
                <a:endCxn id="13" idx="4"/>
              </p:cNvCxnSpPr>
              <p:nvPr/>
            </p:nvCxnSpPr>
            <p:spPr>
              <a:xfrm rot="5400000" flipH="1">
                <a:off x="-3673930" y="734696"/>
                <a:ext cx="106849" cy="2325545"/>
              </a:xfrm>
              <a:prstGeom prst="bentConnector3">
                <a:avLst>
                  <a:gd name="adj1" fmla="val -213947"/>
                </a:avLst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DA490AC-15AE-C8FB-49FE-1846814ADD41}"/>
                </a:ext>
              </a:extLst>
            </p:cNvPr>
            <p:cNvSpPr txBox="1"/>
            <p:nvPr/>
          </p:nvSpPr>
          <p:spPr>
            <a:xfrm>
              <a:off x="4711092" y="2904368"/>
              <a:ext cx="2421466" cy="36439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rgbClr val="FF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引导界面操作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E0DB1ED2-71C1-9405-D9F3-EED914F0E9EE}"/>
              </a:ext>
            </a:extLst>
          </p:cNvPr>
          <p:cNvGrpSpPr/>
          <p:nvPr/>
        </p:nvGrpSpPr>
        <p:grpSpPr>
          <a:xfrm>
            <a:off x="1037177" y="567848"/>
            <a:ext cx="10202664" cy="5692210"/>
            <a:chOff x="1298565" y="548138"/>
            <a:chExt cx="10202664" cy="569221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21A95D0-0D55-247D-08C7-12A9E24EB1E7}"/>
                </a:ext>
              </a:extLst>
            </p:cNvPr>
            <p:cNvGrpSpPr/>
            <p:nvPr/>
          </p:nvGrpSpPr>
          <p:grpSpPr>
            <a:xfrm>
              <a:off x="1298565" y="548138"/>
              <a:ext cx="10202664" cy="5607312"/>
              <a:chOff x="550697" y="216879"/>
              <a:chExt cx="11712857" cy="6470085"/>
            </a:xfrm>
          </p:grpSpPr>
          <p:sp>
            <p:nvSpPr>
              <p:cNvPr id="21" name="流程图: 决策 20">
                <a:extLst>
                  <a:ext uri="{FF2B5EF4-FFF2-40B4-BE49-F238E27FC236}">
                    <a16:creationId xmlns:a16="http://schemas.microsoft.com/office/drawing/2014/main" id="{FA368434-9EF3-D9C6-61B0-58883101A3DA}"/>
                  </a:ext>
                </a:extLst>
              </p:cNvPr>
              <p:cNvSpPr/>
              <p:nvPr/>
            </p:nvSpPr>
            <p:spPr>
              <a:xfrm>
                <a:off x="5498569" y="216879"/>
                <a:ext cx="1924049" cy="734157"/>
              </a:xfrm>
              <a:prstGeom prst="flowChartDecision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</a:rPr>
                  <a:t>功能选择</a:t>
                </a:r>
                <a:endParaRPr lang="zh-CN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流程图: 决策 21">
                <a:extLst>
                  <a:ext uri="{FF2B5EF4-FFF2-40B4-BE49-F238E27FC236}">
                    <a16:creationId xmlns:a16="http://schemas.microsoft.com/office/drawing/2014/main" id="{4A2FE385-A0DD-A00A-8A3F-9160E18824B5}"/>
                  </a:ext>
                </a:extLst>
              </p:cNvPr>
              <p:cNvSpPr/>
              <p:nvPr/>
            </p:nvSpPr>
            <p:spPr>
              <a:xfrm>
                <a:off x="8467643" y="1938297"/>
                <a:ext cx="1885685" cy="705950"/>
              </a:xfrm>
              <a:prstGeom prst="flowChartDecision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</a:rPr>
                  <a:t>分析功能选择</a:t>
                </a:r>
              </a:p>
            </p:txBody>
          </p:sp>
          <p:cxnSp>
            <p:nvCxnSpPr>
              <p:cNvPr id="23" name="连接符: 肘形 22">
                <a:extLst>
                  <a:ext uri="{FF2B5EF4-FFF2-40B4-BE49-F238E27FC236}">
                    <a16:creationId xmlns:a16="http://schemas.microsoft.com/office/drawing/2014/main" id="{B676C8EF-4CC1-B37B-72CF-8E5A58024D4B}"/>
                  </a:ext>
                </a:extLst>
              </p:cNvPr>
              <p:cNvCxnSpPr>
                <a:cxnSpLocks/>
                <a:stCxn id="21" idx="1"/>
                <a:endCxn id="46" idx="0"/>
              </p:cNvCxnSpPr>
              <p:nvPr/>
            </p:nvCxnSpPr>
            <p:spPr>
              <a:xfrm rot="10800000" flipV="1">
                <a:off x="3808375" y="583957"/>
                <a:ext cx="1690195" cy="40335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E711029D-5F9F-7EB0-BAEC-CE97068B3154}"/>
                  </a:ext>
                </a:extLst>
              </p:cNvPr>
              <p:cNvCxnSpPr>
                <a:cxnSpLocks/>
                <a:stCxn id="46" idx="2"/>
                <a:endCxn id="44" idx="0"/>
              </p:cNvCxnSpPr>
              <p:nvPr/>
            </p:nvCxnSpPr>
            <p:spPr>
              <a:xfrm>
                <a:off x="3808374" y="1444511"/>
                <a:ext cx="0" cy="5157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连接符: 肘形 24">
                <a:extLst>
                  <a:ext uri="{FF2B5EF4-FFF2-40B4-BE49-F238E27FC236}">
                    <a16:creationId xmlns:a16="http://schemas.microsoft.com/office/drawing/2014/main" id="{E0E8E5D2-370B-C4C1-718B-2227B91C6AFC}"/>
                  </a:ext>
                </a:extLst>
              </p:cNvPr>
              <p:cNvCxnSpPr>
                <a:cxnSpLocks/>
                <a:stCxn id="21" idx="3"/>
                <a:endCxn id="45" idx="0"/>
              </p:cNvCxnSpPr>
              <p:nvPr/>
            </p:nvCxnSpPr>
            <p:spPr>
              <a:xfrm>
                <a:off x="7422618" y="583958"/>
                <a:ext cx="1987868" cy="38384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35AD0952-9A51-EFE2-E527-21F2D20FFECB}"/>
                  </a:ext>
                </a:extLst>
              </p:cNvPr>
              <p:cNvCxnSpPr>
                <a:cxnSpLocks/>
                <a:stCxn id="22" idx="1"/>
                <a:endCxn id="41" idx="0"/>
              </p:cNvCxnSpPr>
              <p:nvPr/>
            </p:nvCxnSpPr>
            <p:spPr>
              <a:xfrm rot="10800000" flipV="1">
                <a:off x="7129287" y="2291272"/>
                <a:ext cx="1338357" cy="1690246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连接符: 肘形 26">
                <a:extLst>
                  <a:ext uri="{FF2B5EF4-FFF2-40B4-BE49-F238E27FC236}">
                    <a16:creationId xmlns:a16="http://schemas.microsoft.com/office/drawing/2014/main" id="{99183DE4-2A3E-4583-6B1C-B96DF9E55730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10353328" y="2291272"/>
                <a:ext cx="1131993" cy="173922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7033D641-4E08-BA7F-9B89-ACCCC58192B3}"/>
                  </a:ext>
                </a:extLst>
              </p:cNvPr>
              <p:cNvCxnSpPr>
                <a:cxnSpLocks/>
                <a:stCxn id="45" idx="2"/>
                <a:endCxn id="22" idx="0"/>
              </p:cNvCxnSpPr>
              <p:nvPr/>
            </p:nvCxnSpPr>
            <p:spPr>
              <a:xfrm>
                <a:off x="9410486" y="1425007"/>
                <a:ext cx="0" cy="5132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流程图: 终止 31">
                <a:extLst>
                  <a:ext uri="{FF2B5EF4-FFF2-40B4-BE49-F238E27FC236}">
                    <a16:creationId xmlns:a16="http://schemas.microsoft.com/office/drawing/2014/main" id="{7FB0BE1A-9E2A-F30B-21EF-58D818400F46}"/>
                  </a:ext>
                </a:extLst>
              </p:cNvPr>
              <p:cNvSpPr/>
              <p:nvPr/>
            </p:nvSpPr>
            <p:spPr>
              <a:xfrm>
                <a:off x="550697" y="2830685"/>
                <a:ext cx="1455196" cy="373017"/>
              </a:xfrm>
              <a:prstGeom prst="flowChartTerminator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</a:rPr>
                  <a:t>导出数据表</a:t>
                </a:r>
              </a:p>
            </p:txBody>
          </p:sp>
          <p:sp>
            <p:nvSpPr>
              <p:cNvPr id="33" name="流程图: 数据 32">
                <a:extLst>
                  <a:ext uri="{FF2B5EF4-FFF2-40B4-BE49-F238E27FC236}">
                    <a16:creationId xmlns:a16="http://schemas.microsoft.com/office/drawing/2014/main" id="{20BE6252-7925-3FF9-E78C-697E8C0E3725}"/>
                  </a:ext>
                </a:extLst>
              </p:cNvPr>
              <p:cNvSpPr/>
              <p:nvPr/>
            </p:nvSpPr>
            <p:spPr>
              <a:xfrm>
                <a:off x="3063045" y="2755405"/>
                <a:ext cx="1508328" cy="523538"/>
              </a:xfrm>
              <a:prstGeom prst="flowChartInputOutpu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</a:rPr>
                  <a:t>频次统计结果</a:t>
                </a:r>
              </a:p>
            </p:txBody>
          </p:sp>
          <p:sp>
            <p:nvSpPr>
              <p:cNvPr id="34" name="流程图: 数据 33">
                <a:extLst>
                  <a:ext uri="{FF2B5EF4-FFF2-40B4-BE49-F238E27FC236}">
                    <a16:creationId xmlns:a16="http://schemas.microsoft.com/office/drawing/2014/main" id="{6FDC3C7F-A8A4-9C86-AAC2-442F31E7702A}"/>
                  </a:ext>
                </a:extLst>
              </p:cNvPr>
              <p:cNvSpPr/>
              <p:nvPr/>
            </p:nvSpPr>
            <p:spPr>
              <a:xfrm>
                <a:off x="10765337" y="5319295"/>
                <a:ext cx="1439967" cy="686405"/>
              </a:xfrm>
              <a:prstGeom prst="flowChartInputOutpu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</a:rPr>
                  <a:t>分布查询结果</a:t>
                </a:r>
              </a:p>
            </p:txBody>
          </p:sp>
          <p:sp>
            <p:nvSpPr>
              <p:cNvPr id="35" name="流程图: 数据 34">
                <a:extLst>
                  <a:ext uri="{FF2B5EF4-FFF2-40B4-BE49-F238E27FC236}">
                    <a16:creationId xmlns:a16="http://schemas.microsoft.com/office/drawing/2014/main" id="{414AAC90-21ED-99D7-C8B9-7D08DE8A2935}"/>
                  </a:ext>
                </a:extLst>
              </p:cNvPr>
              <p:cNvSpPr/>
              <p:nvPr/>
            </p:nvSpPr>
            <p:spPr>
              <a:xfrm>
                <a:off x="6400101" y="5298026"/>
                <a:ext cx="1458370" cy="702187"/>
              </a:xfrm>
              <a:prstGeom prst="flowChartInputOutpu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</a:rPr>
                  <a:t>共现频次结果</a:t>
                </a:r>
              </a:p>
            </p:txBody>
          </p:sp>
          <p:sp>
            <p:nvSpPr>
              <p:cNvPr id="36" name="流程图: 数据 35">
                <a:extLst>
                  <a:ext uri="{FF2B5EF4-FFF2-40B4-BE49-F238E27FC236}">
                    <a16:creationId xmlns:a16="http://schemas.microsoft.com/office/drawing/2014/main" id="{9265FFFD-15BB-85EF-BBDA-3EF7CAC57F8D}"/>
                  </a:ext>
                </a:extLst>
              </p:cNvPr>
              <p:cNvSpPr/>
              <p:nvPr/>
            </p:nvSpPr>
            <p:spPr>
              <a:xfrm>
                <a:off x="3036872" y="6076892"/>
                <a:ext cx="1534500" cy="610072"/>
              </a:xfrm>
              <a:prstGeom prst="flowChartInputOutpu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</a:rPr>
                  <a:t>修正后结果</a:t>
                </a:r>
              </a:p>
            </p:txBody>
          </p: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5962FCB2-D377-E5F7-6049-7F9C67AB159D}"/>
                  </a:ext>
                </a:extLst>
              </p:cNvPr>
              <p:cNvCxnSpPr>
                <a:cxnSpLocks/>
                <a:stCxn id="44" idx="2"/>
                <a:endCxn id="33" idx="1"/>
              </p:cNvCxnSpPr>
              <p:nvPr/>
            </p:nvCxnSpPr>
            <p:spPr>
              <a:xfrm>
                <a:off x="3808375" y="2417438"/>
                <a:ext cx="8834" cy="3379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C400F9B7-D549-9D78-7D98-1490A977A82B}"/>
                  </a:ext>
                </a:extLst>
              </p:cNvPr>
              <p:cNvCxnSpPr>
                <a:cxnSpLocks/>
                <a:stCxn id="41" idx="2"/>
                <a:endCxn id="35" idx="1"/>
              </p:cNvCxnSpPr>
              <p:nvPr/>
            </p:nvCxnSpPr>
            <p:spPr>
              <a:xfrm>
                <a:off x="7129286" y="4438718"/>
                <a:ext cx="0" cy="8593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B5A37CEB-1E43-FECC-66C3-774601C2A2C5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11445474" y="4493180"/>
                <a:ext cx="39847" cy="8261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446EEF71-3805-B289-15FA-557FA227B45C}"/>
                  </a:ext>
                </a:extLst>
              </p:cNvPr>
              <p:cNvSpPr/>
              <p:nvPr/>
            </p:nvSpPr>
            <p:spPr>
              <a:xfrm>
                <a:off x="10707088" y="4018919"/>
                <a:ext cx="1556466" cy="4572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</a:rPr>
                  <a:t>分布查询</a:t>
                </a:r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E4507DE5-D96A-4450-788D-2A11E8D0F851}"/>
                  </a:ext>
                </a:extLst>
              </p:cNvPr>
              <p:cNvSpPr/>
              <p:nvPr/>
            </p:nvSpPr>
            <p:spPr>
              <a:xfrm>
                <a:off x="6351053" y="3981518"/>
                <a:ext cx="1556466" cy="4572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</a:rPr>
                  <a:t>共现分析</a:t>
                </a:r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AD223EB5-711F-02B6-200B-603B0A4FFFD1}"/>
                  </a:ext>
                </a:extLst>
              </p:cNvPr>
              <p:cNvSpPr/>
              <p:nvPr/>
            </p:nvSpPr>
            <p:spPr>
              <a:xfrm>
                <a:off x="3263294" y="3736148"/>
                <a:ext cx="1107828" cy="4572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</a:rPr>
                  <a:t>修正</a:t>
                </a:r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470AEFD3-6B3C-88D4-E9C9-046C556C6BAC}"/>
                  </a:ext>
                </a:extLst>
              </p:cNvPr>
              <p:cNvSpPr/>
              <p:nvPr/>
            </p:nvSpPr>
            <p:spPr>
              <a:xfrm>
                <a:off x="3079189" y="1960239"/>
                <a:ext cx="1458370" cy="4572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</a:rPr>
                  <a:t>频次统计</a:t>
                </a:r>
              </a:p>
            </p:txBody>
          </p: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98EDAE12-2382-3F69-FB4F-71BBD0759834}"/>
                  </a:ext>
                </a:extLst>
              </p:cNvPr>
              <p:cNvSpPr/>
              <p:nvPr/>
            </p:nvSpPr>
            <p:spPr>
              <a:xfrm>
                <a:off x="8632253" y="967807"/>
                <a:ext cx="1556466" cy="4572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</a:rPr>
                  <a:t>分析</a:t>
                </a:r>
                <a:endParaRPr lang="zh-CN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55A715C9-1156-48E0-A896-A2ABE6E72F9C}"/>
                  </a:ext>
                </a:extLst>
              </p:cNvPr>
              <p:cNvSpPr/>
              <p:nvPr/>
            </p:nvSpPr>
            <p:spPr>
              <a:xfrm>
                <a:off x="3079189" y="987311"/>
                <a:ext cx="1458370" cy="4572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</a:rPr>
                  <a:t>统计</a:t>
                </a:r>
              </a:p>
            </p:txBody>
          </p:sp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B306C860-9CFB-13B0-001B-0B5697EB4DA6}"/>
                  </a:ext>
                </a:extLst>
              </p:cNvPr>
              <p:cNvSpPr/>
              <p:nvPr/>
            </p:nvSpPr>
            <p:spPr>
              <a:xfrm>
                <a:off x="4383497" y="4787065"/>
                <a:ext cx="1262974" cy="4572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</a:rPr>
                  <a:t>合并</a:t>
                </a:r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矩形: 圆角 47">
                <a:extLst>
                  <a:ext uri="{FF2B5EF4-FFF2-40B4-BE49-F238E27FC236}">
                    <a16:creationId xmlns:a16="http://schemas.microsoft.com/office/drawing/2014/main" id="{E4BFC144-74EF-F1F2-57DA-326EC3017363}"/>
                  </a:ext>
                </a:extLst>
              </p:cNvPr>
              <p:cNvSpPr/>
              <p:nvPr/>
            </p:nvSpPr>
            <p:spPr>
              <a:xfrm>
                <a:off x="1896056" y="4785400"/>
                <a:ext cx="1280768" cy="45720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1" dirty="0">
                    <a:solidFill>
                      <a:schemeClr val="tx1"/>
                    </a:solidFill>
                  </a:rPr>
                  <a:t>删除</a:t>
                </a:r>
              </a:p>
            </p:txBody>
          </p:sp>
          <p:cxnSp>
            <p:nvCxnSpPr>
              <p:cNvPr id="49" name="连接符: 肘形 48">
                <a:extLst>
                  <a:ext uri="{FF2B5EF4-FFF2-40B4-BE49-F238E27FC236}">
                    <a16:creationId xmlns:a16="http://schemas.microsoft.com/office/drawing/2014/main" id="{8E34C3E2-52BA-CD5C-E905-505864AAF76B}"/>
                  </a:ext>
                </a:extLst>
              </p:cNvPr>
              <p:cNvCxnSpPr>
                <a:stCxn id="43" idx="1"/>
                <a:endCxn id="48" idx="0"/>
              </p:cNvCxnSpPr>
              <p:nvPr/>
            </p:nvCxnSpPr>
            <p:spPr>
              <a:xfrm rot="10800000" flipV="1">
                <a:off x="2536440" y="3964748"/>
                <a:ext cx="726854" cy="82065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连接符: 肘形 50">
                <a:extLst>
                  <a:ext uri="{FF2B5EF4-FFF2-40B4-BE49-F238E27FC236}">
                    <a16:creationId xmlns:a16="http://schemas.microsoft.com/office/drawing/2014/main" id="{6CF7AA52-7F1D-6B4F-9BBA-1DBB30D45B24}"/>
                  </a:ext>
                </a:extLst>
              </p:cNvPr>
              <p:cNvCxnSpPr>
                <a:stCxn id="43" idx="3"/>
                <a:endCxn id="47" idx="0"/>
              </p:cNvCxnSpPr>
              <p:nvPr/>
            </p:nvCxnSpPr>
            <p:spPr>
              <a:xfrm>
                <a:off x="4371122" y="3964748"/>
                <a:ext cx="643862" cy="822317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连接符: 肘形 51">
                <a:extLst>
                  <a:ext uri="{FF2B5EF4-FFF2-40B4-BE49-F238E27FC236}">
                    <a16:creationId xmlns:a16="http://schemas.microsoft.com/office/drawing/2014/main" id="{D39FE228-9F86-E5E3-5715-D5F86FFA51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753136" y="5025904"/>
                <a:ext cx="834292" cy="126768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连接符: 肘形 52">
                <a:extLst>
                  <a:ext uri="{FF2B5EF4-FFF2-40B4-BE49-F238E27FC236}">
                    <a16:creationId xmlns:a16="http://schemas.microsoft.com/office/drawing/2014/main" id="{AD6A2FB0-B765-D58E-4946-03774C2D20C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001353" y="5060810"/>
                <a:ext cx="820652" cy="1206610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4C850BE6-46EE-0642-FBCD-6C4774785E20}"/>
                  </a:ext>
                </a:extLst>
              </p:cNvPr>
              <p:cNvCxnSpPr>
                <a:cxnSpLocks/>
                <a:stCxn id="33" idx="4"/>
                <a:endCxn id="43" idx="0"/>
              </p:cNvCxnSpPr>
              <p:nvPr/>
            </p:nvCxnSpPr>
            <p:spPr>
              <a:xfrm>
                <a:off x="3817209" y="3278943"/>
                <a:ext cx="0" cy="4572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1317AC54-B9D7-77A9-8BE6-2C51A27F5DC9}"/>
                  </a:ext>
                </a:extLst>
              </p:cNvPr>
              <p:cNvCxnSpPr>
                <a:cxnSpLocks/>
                <a:stCxn id="33" idx="2"/>
                <a:endCxn id="32" idx="3"/>
              </p:cNvCxnSpPr>
              <p:nvPr/>
            </p:nvCxnSpPr>
            <p:spPr>
              <a:xfrm flipH="1">
                <a:off x="2005893" y="3017175"/>
                <a:ext cx="1207984" cy="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A44BE221-E206-04F9-9811-A93D9DE81008}"/>
                </a:ext>
              </a:extLst>
            </p:cNvPr>
            <p:cNvSpPr txBox="1"/>
            <p:nvPr/>
          </p:nvSpPr>
          <p:spPr>
            <a:xfrm>
              <a:off x="5140321" y="5875953"/>
              <a:ext cx="2421466" cy="36439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rgbClr val="FF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功能界面操作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42687" y="2120820"/>
            <a:ext cx="2823587" cy="2497928"/>
            <a:chOff x="2448448" y="2129796"/>
            <a:chExt cx="2823587" cy="2497928"/>
          </a:xfrm>
        </p:grpSpPr>
        <p:sp>
          <p:nvSpPr>
            <p:cNvPr id="2" name="文本框 1"/>
            <p:cNvSpPr txBox="1"/>
            <p:nvPr/>
          </p:nvSpPr>
          <p:spPr>
            <a:xfrm>
              <a:off x="2448448" y="2129796"/>
              <a:ext cx="2823587" cy="2497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800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04</a:t>
              </a:r>
              <a:endParaRPr lang="zh-CN" altLang="en-US" sz="138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2539721" y="3253154"/>
              <a:ext cx="2240782" cy="351692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760993" y="3253154"/>
              <a:ext cx="2105967" cy="36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spc="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PART FOUR</a:t>
              </a:r>
              <a:endParaRPr lang="zh-CN" altLang="en-US" sz="1600" spc="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530591" y="2838930"/>
            <a:ext cx="1428541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第四部分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540410" y="3425574"/>
            <a:ext cx="340890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893358" y="3581845"/>
            <a:ext cx="2703007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成果展示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238885" y="454025"/>
            <a:ext cx="1955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导入题录功能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65475" y="987425"/>
            <a:ext cx="586168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导入题录功能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14045" y="1997710"/>
            <a:ext cx="11316970" cy="2841625"/>
            <a:chOff x="967" y="2327"/>
            <a:chExt cx="17822" cy="4475"/>
          </a:xfrm>
        </p:grpSpPr>
        <p:pic>
          <p:nvPicPr>
            <p:cNvPr id="5" name="图片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67" y="2327"/>
              <a:ext cx="5482" cy="3402"/>
            </a:xfrm>
            <a:prstGeom prst="rect">
              <a:avLst/>
            </a:prstGeom>
          </p:spPr>
        </p:pic>
        <p:pic>
          <p:nvPicPr>
            <p:cNvPr id="12" name="图片 1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7212" y="2327"/>
              <a:ext cx="4775" cy="3402"/>
            </a:xfrm>
            <a:prstGeom prst="rect">
              <a:avLst/>
            </a:prstGeom>
          </p:spPr>
        </p:pic>
        <p:pic>
          <p:nvPicPr>
            <p:cNvPr id="41" name="图片 4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2750" y="2327"/>
              <a:ext cx="6039" cy="340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449" y="6228"/>
              <a:ext cx="4518" cy="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点击浏览选择想要导入的文件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536" y="6228"/>
              <a:ext cx="4126" cy="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选择文件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430" y="6228"/>
              <a:ext cx="4679" cy="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文件已导入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287843" y="454036"/>
            <a:ext cx="16482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统计功能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65475" y="987425"/>
            <a:ext cx="586168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关键词频次统计</a:t>
            </a:r>
          </a:p>
        </p:txBody>
      </p:sp>
      <p:pic>
        <p:nvPicPr>
          <p:cNvPr id="43" name="图片 4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6840" y="1907858"/>
            <a:ext cx="3834357" cy="2160000"/>
          </a:xfrm>
          <a:prstGeom prst="rect">
            <a:avLst/>
          </a:prstGeom>
        </p:spPr>
      </p:pic>
      <p:pic>
        <p:nvPicPr>
          <p:cNvPr id="44" name="图片 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178935" y="1906588"/>
            <a:ext cx="3834357" cy="2160000"/>
          </a:xfrm>
          <a:prstGeom prst="rect">
            <a:avLst/>
          </a:prstGeom>
        </p:spPr>
      </p:pic>
      <p:pic>
        <p:nvPicPr>
          <p:cNvPr id="11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392160" y="2208530"/>
            <a:ext cx="3592830" cy="15589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36830" y="4416425"/>
            <a:ext cx="4140835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输入关键词并点击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开始查询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并输出结果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（单个关键词）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87215" y="4416425"/>
            <a:ext cx="3417570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关键词词频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TopN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查询结果</a:t>
            </a: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（所有关键词）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392160" y="4430395"/>
            <a:ext cx="3564255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不存在指定词语则会显示不存在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287843" y="454036"/>
            <a:ext cx="16482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统计功能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65475" y="987425"/>
            <a:ext cx="586168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关键词修正（删除）</a:t>
            </a:r>
          </a:p>
        </p:txBody>
      </p:sp>
      <p:pic>
        <p:nvPicPr>
          <p:cNvPr id="18" name="图片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60120" y="1955800"/>
            <a:ext cx="2506980" cy="1203960"/>
          </a:xfrm>
          <a:prstGeom prst="rect">
            <a:avLst/>
          </a:prstGeom>
        </p:spPr>
      </p:pic>
      <p:pic>
        <p:nvPicPr>
          <p:cNvPr id="20" name="图片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60120" y="3429000"/>
            <a:ext cx="2506980" cy="1150620"/>
          </a:xfrm>
          <a:prstGeom prst="rect">
            <a:avLst/>
          </a:prstGeom>
        </p:spPr>
      </p:pic>
      <p:pic>
        <p:nvPicPr>
          <p:cNvPr id="46" name="图片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141970" y="2168208"/>
            <a:ext cx="4016333" cy="2160000"/>
          </a:xfrm>
          <a:prstGeom prst="rect">
            <a:avLst/>
          </a:prstGeom>
        </p:spPr>
      </p:pic>
      <p:pic>
        <p:nvPicPr>
          <p:cNvPr id="44" name="图片 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95750" y="2168208"/>
            <a:ext cx="3834357" cy="21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00760" y="5060315"/>
            <a:ext cx="2466340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输入想要删除的关键词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34355" y="5060315"/>
            <a:ext cx="4764405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对比发现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图书馆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一词已被删除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287843" y="454036"/>
            <a:ext cx="16482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统计功能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65475" y="987425"/>
            <a:ext cx="586168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关键词修正（合并）</a:t>
            </a:r>
          </a:p>
        </p:txBody>
      </p:sp>
      <p:pic>
        <p:nvPicPr>
          <p:cNvPr id="22" name="图片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95730" y="2823210"/>
            <a:ext cx="2506980" cy="1211580"/>
          </a:xfrm>
          <a:prstGeom prst="rect">
            <a:avLst/>
          </a:prstGeom>
        </p:spPr>
      </p:pic>
      <p:pic>
        <p:nvPicPr>
          <p:cNvPr id="47" name="图片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37835" y="2010093"/>
            <a:ext cx="5274310" cy="28365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71295" y="4846955"/>
            <a:ext cx="2355215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输入合并源和合并目标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29175" y="5226050"/>
            <a:ext cx="6762115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以“高校图书馆”为“合并源”，“图书馆”为“合并目标”的输出结果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287843" y="454036"/>
            <a:ext cx="16482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统计功能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65475" y="987425"/>
            <a:ext cx="586168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作者统计</a:t>
            </a:r>
          </a:p>
        </p:txBody>
      </p:sp>
      <p:pic>
        <p:nvPicPr>
          <p:cNvPr id="1811980984" name="图片 28" descr="图形用户界面, 应用程序, 表格&#10;&#10;描述已自动生成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9580" y="1721168"/>
            <a:ext cx="6213678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568575" y="5161280"/>
            <a:ext cx="7054850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统计信息选择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作者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，步骤如同关键词查询</a:t>
            </a: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（图为作者频次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top80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结果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287843" y="454036"/>
            <a:ext cx="16482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统计功能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65475" y="987425"/>
            <a:ext cx="586168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机构统计</a:t>
            </a:r>
          </a:p>
        </p:txBody>
      </p:sp>
      <p:pic>
        <p:nvPicPr>
          <p:cNvPr id="988723278" name="图片 29" descr="图形用户界面, 应用程序, Word&#10;&#10;描述已自动生成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36240" y="1746885"/>
            <a:ext cx="6212243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759075" y="5253990"/>
            <a:ext cx="6673850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统计信息选择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机构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，步骤相同</a:t>
            </a: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（图为以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渤海大学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为关键词的单个查询结果）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247035" y="3971238"/>
            <a:ext cx="896274" cy="896274"/>
            <a:chOff x="1053038" y="4143072"/>
            <a:chExt cx="896274" cy="896274"/>
          </a:xfrm>
        </p:grpSpPr>
        <p:sp>
          <p:nvSpPr>
            <p:cNvPr id="2" name="椭圆 1"/>
            <p:cNvSpPr/>
            <p:nvPr/>
          </p:nvSpPr>
          <p:spPr>
            <a:xfrm>
              <a:off x="1053038" y="4143072"/>
              <a:ext cx="896274" cy="8962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4" name="book_93879"/>
            <p:cNvSpPr>
              <a:spLocks noChangeAspect="1"/>
            </p:cNvSpPr>
            <p:nvPr/>
          </p:nvSpPr>
          <p:spPr bwMode="auto">
            <a:xfrm>
              <a:off x="1262933" y="4377131"/>
              <a:ext cx="476483" cy="428156"/>
            </a:xfrm>
            <a:custGeom>
              <a:avLst/>
              <a:gdLst>
                <a:gd name="connsiteX0" fmla="*/ 419042 w 604526"/>
                <a:gd name="connsiteY0" fmla="*/ 501898 h 543213"/>
                <a:gd name="connsiteX1" fmla="*/ 290925 w 604526"/>
                <a:gd name="connsiteY1" fmla="*/ 511180 h 543213"/>
                <a:gd name="connsiteX2" fmla="*/ 287115 w 604526"/>
                <a:gd name="connsiteY2" fmla="*/ 511180 h 543213"/>
                <a:gd name="connsiteX3" fmla="*/ 48426 w 604526"/>
                <a:gd name="connsiteY3" fmla="*/ 507253 h 543213"/>
                <a:gd name="connsiteX4" fmla="*/ 48426 w 604526"/>
                <a:gd name="connsiteY4" fmla="*/ 518667 h 543213"/>
                <a:gd name="connsiteX5" fmla="*/ 519044 w 604526"/>
                <a:gd name="connsiteY5" fmla="*/ 518667 h 543213"/>
                <a:gd name="connsiteX6" fmla="*/ 519044 w 604526"/>
                <a:gd name="connsiteY6" fmla="*/ 506148 h 543213"/>
                <a:gd name="connsiteX7" fmla="*/ 419042 w 604526"/>
                <a:gd name="connsiteY7" fmla="*/ 501898 h 543213"/>
                <a:gd name="connsiteX8" fmla="*/ 69663 w 604526"/>
                <a:gd name="connsiteY8" fmla="*/ 407727 h 543213"/>
                <a:gd name="connsiteX9" fmla="*/ 226642 w 604526"/>
                <a:gd name="connsiteY9" fmla="*/ 407727 h 543213"/>
                <a:gd name="connsiteX10" fmla="*/ 238935 w 604526"/>
                <a:gd name="connsiteY10" fmla="*/ 420006 h 543213"/>
                <a:gd name="connsiteX11" fmla="*/ 226642 w 604526"/>
                <a:gd name="connsiteY11" fmla="*/ 432284 h 543213"/>
                <a:gd name="connsiteX12" fmla="*/ 69663 w 604526"/>
                <a:gd name="connsiteY12" fmla="*/ 432284 h 543213"/>
                <a:gd name="connsiteX13" fmla="*/ 57370 w 604526"/>
                <a:gd name="connsiteY13" fmla="*/ 420006 h 543213"/>
                <a:gd name="connsiteX14" fmla="*/ 69663 w 604526"/>
                <a:gd name="connsiteY14" fmla="*/ 407727 h 543213"/>
                <a:gd name="connsiteX15" fmla="*/ 69663 w 604526"/>
                <a:gd name="connsiteY15" fmla="*/ 315428 h 543213"/>
                <a:gd name="connsiteX16" fmla="*/ 226642 w 604526"/>
                <a:gd name="connsiteY16" fmla="*/ 315428 h 543213"/>
                <a:gd name="connsiteX17" fmla="*/ 238935 w 604526"/>
                <a:gd name="connsiteY17" fmla="*/ 327707 h 543213"/>
                <a:gd name="connsiteX18" fmla="*/ 226642 w 604526"/>
                <a:gd name="connsiteY18" fmla="*/ 339985 h 543213"/>
                <a:gd name="connsiteX19" fmla="*/ 69663 w 604526"/>
                <a:gd name="connsiteY19" fmla="*/ 339985 h 543213"/>
                <a:gd name="connsiteX20" fmla="*/ 57370 w 604526"/>
                <a:gd name="connsiteY20" fmla="*/ 327707 h 543213"/>
                <a:gd name="connsiteX21" fmla="*/ 69663 w 604526"/>
                <a:gd name="connsiteY21" fmla="*/ 315428 h 543213"/>
                <a:gd name="connsiteX22" fmla="*/ 69663 w 604526"/>
                <a:gd name="connsiteY22" fmla="*/ 223128 h 543213"/>
                <a:gd name="connsiteX23" fmla="*/ 226642 w 604526"/>
                <a:gd name="connsiteY23" fmla="*/ 223128 h 543213"/>
                <a:gd name="connsiteX24" fmla="*/ 238935 w 604526"/>
                <a:gd name="connsiteY24" fmla="*/ 235407 h 543213"/>
                <a:gd name="connsiteX25" fmla="*/ 226642 w 604526"/>
                <a:gd name="connsiteY25" fmla="*/ 247685 h 543213"/>
                <a:gd name="connsiteX26" fmla="*/ 69663 w 604526"/>
                <a:gd name="connsiteY26" fmla="*/ 247685 h 543213"/>
                <a:gd name="connsiteX27" fmla="*/ 57370 w 604526"/>
                <a:gd name="connsiteY27" fmla="*/ 235407 h 543213"/>
                <a:gd name="connsiteX28" fmla="*/ 69663 w 604526"/>
                <a:gd name="connsiteY28" fmla="*/ 223128 h 543213"/>
                <a:gd name="connsiteX29" fmla="*/ 69663 w 604526"/>
                <a:gd name="connsiteY29" fmla="*/ 130828 h 543213"/>
                <a:gd name="connsiteX30" fmla="*/ 226642 w 604526"/>
                <a:gd name="connsiteY30" fmla="*/ 130828 h 543213"/>
                <a:gd name="connsiteX31" fmla="*/ 238935 w 604526"/>
                <a:gd name="connsiteY31" fmla="*/ 143107 h 543213"/>
                <a:gd name="connsiteX32" fmla="*/ 226642 w 604526"/>
                <a:gd name="connsiteY32" fmla="*/ 155385 h 543213"/>
                <a:gd name="connsiteX33" fmla="*/ 69663 w 604526"/>
                <a:gd name="connsiteY33" fmla="*/ 155385 h 543213"/>
                <a:gd name="connsiteX34" fmla="*/ 57370 w 604526"/>
                <a:gd name="connsiteY34" fmla="*/ 143107 h 543213"/>
                <a:gd name="connsiteX35" fmla="*/ 69663 w 604526"/>
                <a:gd name="connsiteY35" fmla="*/ 130828 h 543213"/>
                <a:gd name="connsiteX36" fmla="*/ 127963 w 604526"/>
                <a:gd name="connsiteY36" fmla="*/ 58313 h 543213"/>
                <a:gd name="connsiteX37" fmla="*/ 24582 w 604526"/>
                <a:gd name="connsiteY37" fmla="*/ 65785 h 543213"/>
                <a:gd name="connsiteX38" fmla="*/ 24582 w 604526"/>
                <a:gd name="connsiteY38" fmla="*/ 485038 h 543213"/>
                <a:gd name="connsiteX39" fmla="*/ 276791 w 604526"/>
                <a:gd name="connsiteY39" fmla="*/ 484793 h 543213"/>
                <a:gd name="connsiteX40" fmla="*/ 276791 w 604526"/>
                <a:gd name="connsiteY40" fmla="*/ 65294 h 543213"/>
                <a:gd name="connsiteX41" fmla="*/ 127963 w 604526"/>
                <a:gd name="connsiteY41" fmla="*/ 58313 h 543213"/>
                <a:gd name="connsiteX42" fmla="*/ 432163 w 604526"/>
                <a:gd name="connsiteY42" fmla="*/ 56457 h 543213"/>
                <a:gd name="connsiteX43" fmla="*/ 301372 w 604526"/>
                <a:gd name="connsiteY43" fmla="*/ 65171 h 543213"/>
                <a:gd name="connsiteX44" fmla="*/ 301372 w 604526"/>
                <a:gd name="connsiteY44" fmla="*/ 484915 h 543213"/>
                <a:gd name="connsiteX45" fmla="*/ 553458 w 604526"/>
                <a:gd name="connsiteY45" fmla="*/ 485038 h 543213"/>
                <a:gd name="connsiteX46" fmla="*/ 553458 w 604526"/>
                <a:gd name="connsiteY46" fmla="*/ 138688 h 543213"/>
                <a:gd name="connsiteX47" fmla="*/ 501468 w 604526"/>
                <a:gd name="connsiteY47" fmla="*/ 223127 h 543213"/>
                <a:gd name="connsiteX48" fmla="*/ 506876 w 604526"/>
                <a:gd name="connsiteY48" fmla="*/ 223127 h 543213"/>
                <a:gd name="connsiteX49" fmla="*/ 519167 w 604526"/>
                <a:gd name="connsiteY49" fmla="*/ 235401 h 543213"/>
                <a:gd name="connsiteX50" fmla="*/ 506876 w 604526"/>
                <a:gd name="connsiteY50" fmla="*/ 247674 h 543213"/>
                <a:gd name="connsiteX51" fmla="*/ 486227 w 604526"/>
                <a:gd name="connsiteY51" fmla="*/ 247674 h 543213"/>
                <a:gd name="connsiteX52" fmla="*/ 444438 w 604526"/>
                <a:gd name="connsiteY52" fmla="*/ 315422 h 543213"/>
                <a:gd name="connsiteX53" fmla="*/ 506876 w 604526"/>
                <a:gd name="connsiteY53" fmla="*/ 315422 h 543213"/>
                <a:gd name="connsiteX54" fmla="*/ 519167 w 604526"/>
                <a:gd name="connsiteY54" fmla="*/ 327695 h 543213"/>
                <a:gd name="connsiteX55" fmla="*/ 506876 w 604526"/>
                <a:gd name="connsiteY55" fmla="*/ 339969 h 543213"/>
                <a:gd name="connsiteX56" fmla="*/ 429320 w 604526"/>
                <a:gd name="connsiteY56" fmla="*/ 339969 h 543213"/>
                <a:gd name="connsiteX57" fmla="*/ 402526 w 604526"/>
                <a:gd name="connsiteY57" fmla="*/ 383293 h 543213"/>
                <a:gd name="connsiteX58" fmla="*/ 402403 w 604526"/>
                <a:gd name="connsiteY58" fmla="*/ 383538 h 543213"/>
                <a:gd name="connsiteX59" fmla="*/ 401666 w 604526"/>
                <a:gd name="connsiteY59" fmla="*/ 384520 h 543213"/>
                <a:gd name="connsiteX60" fmla="*/ 401420 w 604526"/>
                <a:gd name="connsiteY60" fmla="*/ 384766 h 543213"/>
                <a:gd name="connsiteX61" fmla="*/ 400560 w 604526"/>
                <a:gd name="connsiteY61" fmla="*/ 385748 h 543213"/>
                <a:gd name="connsiteX62" fmla="*/ 400437 w 604526"/>
                <a:gd name="connsiteY62" fmla="*/ 385748 h 543213"/>
                <a:gd name="connsiteX63" fmla="*/ 400437 w 604526"/>
                <a:gd name="connsiteY63" fmla="*/ 385870 h 543213"/>
                <a:gd name="connsiteX64" fmla="*/ 377699 w 604526"/>
                <a:gd name="connsiteY64" fmla="*/ 407717 h 543213"/>
                <a:gd name="connsiteX65" fmla="*/ 506876 w 604526"/>
                <a:gd name="connsiteY65" fmla="*/ 407717 h 543213"/>
                <a:gd name="connsiteX66" fmla="*/ 519167 w 604526"/>
                <a:gd name="connsiteY66" fmla="*/ 419990 h 543213"/>
                <a:gd name="connsiteX67" fmla="*/ 506876 w 604526"/>
                <a:gd name="connsiteY67" fmla="*/ 432263 h 543213"/>
                <a:gd name="connsiteX68" fmla="*/ 350044 w 604526"/>
                <a:gd name="connsiteY68" fmla="*/ 432263 h 543213"/>
                <a:gd name="connsiteX69" fmla="*/ 342916 w 604526"/>
                <a:gd name="connsiteY69" fmla="*/ 429931 h 543213"/>
                <a:gd name="connsiteX70" fmla="*/ 342547 w 604526"/>
                <a:gd name="connsiteY70" fmla="*/ 429809 h 543213"/>
                <a:gd name="connsiteX71" fmla="*/ 342055 w 604526"/>
                <a:gd name="connsiteY71" fmla="*/ 429563 h 543213"/>
                <a:gd name="connsiteX72" fmla="*/ 341441 w 604526"/>
                <a:gd name="connsiteY72" fmla="*/ 429195 h 543213"/>
                <a:gd name="connsiteX73" fmla="*/ 341072 w 604526"/>
                <a:gd name="connsiteY73" fmla="*/ 428827 h 543213"/>
                <a:gd name="connsiteX74" fmla="*/ 340457 w 604526"/>
                <a:gd name="connsiteY74" fmla="*/ 428458 h 543213"/>
                <a:gd name="connsiteX75" fmla="*/ 340089 w 604526"/>
                <a:gd name="connsiteY75" fmla="*/ 428090 h 543213"/>
                <a:gd name="connsiteX76" fmla="*/ 339474 w 604526"/>
                <a:gd name="connsiteY76" fmla="*/ 427599 h 543213"/>
                <a:gd name="connsiteX77" fmla="*/ 339351 w 604526"/>
                <a:gd name="connsiteY77" fmla="*/ 427354 h 543213"/>
                <a:gd name="connsiteX78" fmla="*/ 339228 w 604526"/>
                <a:gd name="connsiteY78" fmla="*/ 427231 h 543213"/>
                <a:gd name="connsiteX79" fmla="*/ 338737 w 604526"/>
                <a:gd name="connsiteY79" fmla="*/ 426740 h 543213"/>
                <a:gd name="connsiteX80" fmla="*/ 338368 w 604526"/>
                <a:gd name="connsiteY80" fmla="*/ 426249 h 543213"/>
                <a:gd name="connsiteX81" fmla="*/ 337999 w 604526"/>
                <a:gd name="connsiteY81" fmla="*/ 425758 h 543213"/>
                <a:gd name="connsiteX82" fmla="*/ 337753 w 604526"/>
                <a:gd name="connsiteY82" fmla="*/ 425267 h 543213"/>
                <a:gd name="connsiteX83" fmla="*/ 337385 w 604526"/>
                <a:gd name="connsiteY83" fmla="*/ 424777 h 543213"/>
                <a:gd name="connsiteX84" fmla="*/ 337139 w 604526"/>
                <a:gd name="connsiteY84" fmla="*/ 424163 h 543213"/>
                <a:gd name="connsiteX85" fmla="*/ 336893 w 604526"/>
                <a:gd name="connsiteY85" fmla="*/ 423795 h 543213"/>
                <a:gd name="connsiteX86" fmla="*/ 336647 w 604526"/>
                <a:gd name="connsiteY86" fmla="*/ 423181 h 543213"/>
                <a:gd name="connsiteX87" fmla="*/ 336524 w 604526"/>
                <a:gd name="connsiteY87" fmla="*/ 422567 h 543213"/>
                <a:gd name="connsiteX88" fmla="*/ 336278 w 604526"/>
                <a:gd name="connsiteY88" fmla="*/ 421954 h 543213"/>
                <a:gd name="connsiteX89" fmla="*/ 336156 w 604526"/>
                <a:gd name="connsiteY89" fmla="*/ 421340 h 543213"/>
                <a:gd name="connsiteX90" fmla="*/ 336033 w 604526"/>
                <a:gd name="connsiteY90" fmla="*/ 420849 h 543213"/>
                <a:gd name="connsiteX91" fmla="*/ 336033 w 604526"/>
                <a:gd name="connsiteY91" fmla="*/ 420113 h 543213"/>
                <a:gd name="connsiteX92" fmla="*/ 335910 w 604526"/>
                <a:gd name="connsiteY92" fmla="*/ 419744 h 543213"/>
                <a:gd name="connsiteX93" fmla="*/ 335910 w 604526"/>
                <a:gd name="connsiteY93" fmla="*/ 419008 h 543213"/>
                <a:gd name="connsiteX94" fmla="*/ 335910 w 604526"/>
                <a:gd name="connsiteY94" fmla="*/ 418517 h 543213"/>
                <a:gd name="connsiteX95" fmla="*/ 335910 w 604526"/>
                <a:gd name="connsiteY95" fmla="*/ 417903 h 543213"/>
                <a:gd name="connsiteX96" fmla="*/ 336033 w 604526"/>
                <a:gd name="connsiteY96" fmla="*/ 417290 h 543213"/>
                <a:gd name="connsiteX97" fmla="*/ 336156 w 604526"/>
                <a:gd name="connsiteY97" fmla="*/ 416676 h 543213"/>
                <a:gd name="connsiteX98" fmla="*/ 336278 w 604526"/>
                <a:gd name="connsiteY98" fmla="*/ 416063 h 543213"/>
                <a:gd name="connsiteX99" fmla="*/ 336278 w 604526"/>
                <a:gd name="connsiteY99" fmla="*/ 415817 h 543213"/>
                <a:gd name="connsiteX100" fmla="*/ 351519 w 604526"/>
                <a:gd name="connsiteY100" fmla="*/ 356415 h 543213"/>
                <a:gd name="connsiteX101" fmla="*/ 351888 w 604526"/>
                <a:gd name="connsiteY101" fmla="*/ 355065 h 543213"/>
                <a:gd name="connsiteX102" fmla="*/ 352257 w 604526"/>
                <a:gd name="connsiteY102" fmla="*/ 354328 h 543213"/>
                <a:gd name="connsiteX103" fmla="*/ 352379 w 604526"/>
                <a:gd name="connsiteY103" fmla="*/ 353960 h 543213"/>
                <a:gd name="connsiteX104" fmla="*/ 353117 w 604526"/>
                <a:gd name="connsiteY104" fmla="*/ 352855 h 543213"/>
                <a:gd name="connsiteX105" fmla="*/ 360983 w 604526"/>
                <a:gd name="connsiteY105" fmla="*/ 339969 h 543213"/>
                <a:gd name="connsiteX106" fmla="*/ 350044 w 604526"/>
                <a:gd name="connsiteY106" fmla="*/ 339969 h 543213"/>
                <a:gd name="connsiteX107" fmla="*/ 337753 w 604526"/>
                <a:gd name="connsiteY107" fmla="*/ 327695 h 543213"/>
                <a:gd name="connsiteX108" fmla="*/ 350044 w 604526"/>
                <a:gd name="connsiteY108" fmla="*/ 315422 h 543213"/>
                <a:gd name="connsiteX109" fmla="*/ 376224 w 604526"/>
                <a:gd name="connsiteY109" fmla="*/ 315422 h 543213"/>
                <a:gd name="connsiteX110" fmla="*/ 418013 w 604526"/>
                <a:gd name="connsiteY110" fmla="*/ 247674 h 543213"/>
                <a:gd name="connsiteX111" fmla="*/ 350044 w 604526"/>
                <a:gd name="connsiteY111" fmla="*/ 247674 h 543213"/>
                <a:gd name="connsiteX112" fmla="*/ 337753 w 604526"/>
                <a:gd name="connsiteY112" fmla="*/ 235401 h 543213"/>
                <a:gd name="connsiteX113" fmla="*/ 350044 w 604526"/>
                <a:gd name="connsiteY113" fmla="*/ 223127 h 543213"/>
                <a:gd name="connsiteX114" fmla="*/ 433131 w 604526"/>
                <a:gd name="connsiteY114" fmla="*/ 223127 h 543213"/>
                <a:gd name="connsiteX115" fmla="*/ 475042 w 604526"/>
                <a:gd name="connsiteY115" fmla="*/ 155379 h 543213"/>
                <a:gd name="connsiteX116" fmla="*/ 350044 w 604526"/>
                <a:gd name="connsiteY116" fmla="*/ 155379 h 543213"/>
                <a:gd name="connsiteX117" fmla="*/ 337753 w 604526"/>
                <a:gd name="connsiteY117" fmla="*/ 143106 h 543213"/>
                <a:gd name="connsiteX118" fmla="*/ 350044 w 604526"/>
                <a:gd name="connsiteY118" fmla="*/ 130833 h 543213"/>
                <a:gd name="connsiteX119" fmla="*/ 490160 w 604526"/>
                <a:gd name="connsiteY119" fmla="*/ 130833 h 543213"/>
                <a:gd name="connsiteX120" fmla="*/ 532072 w 604526"/>
                <a:gd name="connsiteY120" fmla="*/ 62839 h 543213"/>
                <a:gd name="connsiteX121" fmla="*/ 432163 w 604526"/>
                <a:gd name="connsiteY121" fmla="*/ 56457 h 543213"/>
                <a:gd name="connsiteX122" fmla="*/ 567716 w 604526"/>
                <a:gd name="connsiteY122" fmla="*/ 51916 h 543213"/>
                <a:gd name="connsiteX123" fmla="*/ 374872 w 604526"/>
                <a:gd name="connsiteY123" fmla="*/ 364147 h 543213"/>
                <a:gd name="connsiteX124" fmla="*/ 370816 w 604526"/>
                <a:gd name="connsiteY124" fmla="*/ 380225 h 543213"/>
                <a:gd name="connsiteX125" fmla="*/ 382369 w 604526"/>
                <a:gd name="connsiteY125" fmla="*/ 369179 h 543213"/>
                <a:gd name="connsiteX126" fmla="*/ 575336 w 604526"/>
                <a:gd name="connsiteY126" fmla="*/ 56580 h 543213"/>
                <a:gd name="connsiteX127" fmla="*/ 48426 w 604526"/>
                <a:gd name="connsiteY127" fmla="*/ 24547 h 543213"/>
                <a:gd name="connsiteX128" fmla="*/ 48426 w 604526"/>
                <a:gd name="connsiteY128" fmla="*/ 38538 h 543213"/>
                <a:gd name="connsiteX129" fmla="*/ 288959 w 604526"/>
                <a:gd name="connsiteY129" fmla="*/ 42343 h 543213"/>
                <a:gd name="connsiteX130" fmla="*/ 519044 w 604526"/>
                <a:gd name="connsiteY130" fmla="*/ 36820 h 543213"/>
                <a:gd name="connsiteX131" fmla="*/ 519044 w 604526"/>
                <a:gd name="connsiteY131" fmla="*/ 24547 h 543213"/>
                <a:gd name="connsiteX132" fmla="*/ 36135 w 604526"/>
                <a:gd name="connsiteY132" fmla="*/ 0 h 543213"/>
                <a:gd name="connsiteX133" fmla="*/ 531335 w 604526"/>
                <a:gd name="connsiteY133" fmla="*/ 0 h 543213"/>
                <a:gd name="connsiteX134" fmla="*/ 543626 w 604526"/>
                <a:gd name="connsiteY134" fmla="*/ 12273 h 543213"/>
                <a:gd name="connsiteX135" fmla="*/ 543626 w 604526"/>
                <a:gd name="connsiteY135" fmla="*/ 39397 h 543213"/>
                <a:gd name="connsiteX136" fmla="*/ 544978 w 604526"/>
                <a:gd name="connsiteY136" fmla="*/ 39643 h 543213"/>
                <a:gd name="connsiteX137" fmla="*/ 546330 w 604526"/>
                <a:gd name="connsiteY137" fmla="*/ 39888 h 543213"/>
                <a:gd name="connsiteX138" fmla="*/ 553212 w 604526"/>
                <a:gd name="connsiteY138" fmla="*/ 28597 h 543213"/>
                <a:gd name="connsiteX139" fmla="*/ 570174 w 604526"/>
                <a:gd name="connsiteY139" fmla="*/ 24669 h 543213"/>
                <a:gd name="connsiteX140" fmla="*/ 598689 w 604526"/>
                <a:gd name="connsiteY140" fmla="*/ 42220 h 543213"/>
                <a:gd name="connsiteX141" fmla="*/ 604220 w 604526"/>
                <a:gd name="connsiteY141" fmla="*/ 49829 h 543213"/>
                <a:gd name="connsiteX142" fmla="*/ 602622 w 604526"/>
                <a:gd name="connsiteY142" fmla="*/ 59034 h 543213"/>
                <a:gd name="connsiteX143" fmla="*/ 578040 w 604526"/>
                <a:gd name="connsiteY143" fmla="*/ 98922 h 543213"/>
                <a:gd name="connsiteX144" fmla="*/ 578040 w 604526"/>
                <a:gd name="connsiteY144" fmla="*/ 499030 h 543213"/>
                <a:gd name="connsiteX145" fmla="*/ 573738 w 604526"/>
                <a:gd name="connsiteY145" fmla="*/ 508357 h 543213"/>
                <a:gd name="connsiteX146" fmla="*/ 563905 w 604526"/>
                <a:gd name="connsiteY146" fmla="*/ 511180 h 543213"/>
                <a:gd name="connsiteX147" fmla="*/ 543626 w 604526"/>
                <a:gd name="connsiteY147" fmla="*/ 508603 h 543213"/>
                <a:gd name="connsiteX148" fmla="*/ 543626 w 604526"/>
                <a:gd name="connsiteY148" fmla="*/ 530940 h 543213"/>
                <a:gd name="connsiteX149" fmla="*/ 531335 w 604526"/>
                <a:gd name="connsiteY149" fmla="*/ 543213 h 543213"/>
                <a:gd name="connsiteX150" fmla="*/ 36135 w 604526"/>
                <a:gd name="connsiteY150" fmla="*/ 543213 h 543213"/>
                <a:gd name="connsiteX151" fmla="*/ 23844 w 604526"/>
                <a:gd name="connsiteY151" fmla="*/ 530940 h 543213"/>
                <a:gd name="connsiteX152" fmla="*/ 23844 w 604526"/>
                <a:gd name="connsiteY152" fmla="*/ 509953 h 543213"/>
                <a:gd name="connsiteX153" fmla="*/ 14135 w 604526"/>
                <a:gd name="connsiteY153" fmla="*/ 511180 h 543213"/>
                <a:gd name="connsiteX154" fmla="*/ 12291 w 604526"/>
                <a:gd name="connsiteY154" fmla="*/ 511303 h 543213"/>
                <a:gd name="connsiteX155" fmla="*/ 4302 w 604526"/>
                <a:gd name="connsiteY155" fmla="*/ 508357 h 543213"/>
                <a:gd name="connsiteX156" fmla="*/ 0 w 604526"/>
                <a:gd name="connsiteY156" fmla="*/ 499030 h 543213"/>
                <a:gd name="connsiteX157" fmla="*/ 0 w 604526"/>
                <a:gd name="connsiteY157" fmla="*/ 54861 h 543213"/>
                <a:gd name="connsiteX158" fmla="*/ 10693 w 604526"/>
                <a:gd name="connsiteY158" fmla="*/ 42711 h 543213"/>
                <a:gd name="connsiteX159" fmla="*/ 23844 w 604526"/>
                <a:gd name="connsiteY159" fmla="*/ 41115 h 543213"/>
                <a:gd name="connsiteX160" fmla="*/ 23844 w 604526"/>
                <a:gd name="connsiteY160" fmla="*/ 12273 h 543213"/>
                <a:gd name="connsiteX161" fmla="*/ 36135 w 604526"/>
                <a:gd name="connsiteY161" fmla="*/ 0 h 54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604526" h="543213">
                  <a:moveTo>
                    <a:pt x="419042" y="501898"/>
                  </a:moveTo>
                  <a:cubicBezTo>
                    <a:pt x="379512" y="502036"/>
                    <a:pt x="335295" y="504430"/>
                    <a:pt x="290925" y="511180"/>
                  </a:cubicBezTo>
                  <a:cubicBezTo>
                    <a:pt x="289696" y="511425"/>
                    <a:pt x="288344" y="511425"/>
                    <a:pt x="287115" y="511180"/>
                  </a:cubicBezTo>
                  <a:cubicBezTo>
                    <a:pt x="196162" y="496575"/>
                    <a:pt x="98696" y="502466"/>
                    <a:pt x="48426" y="507253"/>
                  </a:cubicBezTo>
                  <a:lnTo>
                    <a:pt x="48426" y="518667"/>
                  </a:lnTo>
                  <a:lnTo>
                    <a:pt x="519044" y="518667"/>
                  </a:lnTo>
                  <a:lnTo>
                    <a:pt x="519044" y="506148"/>
                  </a:lnTo>
                  <a:cubicBezTo>
                    <a:pt x="493417" y="503877"/>
                    <a:pt x="458573" y="501760"/>
                    <a:pt x="419042" y="501898"/>
                  </a:cubicBezTo>
                  <a:close/>
                  <a:moveTo>
                    <a:pt x="69663" y="407727"/>
                  </a:moveTo>
                  <a:lnTo>
                    <a:pt x="226642" y="407727"/>
                  </a:lnTo>
                  <a:cubicBezTo>
                    <a:pt x="233403" y="407727"/>
                    <a:pt x="238935" y="413130"/>
                    <a:pt x="238935" y="420006"/>
                  </a:cubicBezTo>
                  <a:cubicBezTo>
                    <a:pt x="238935" y="426759"/>
                    <a:pt x="233403" y="432284"/>
                    <a:pt x="226642" y="432284"/>
                  </a:cubicBezTo>
                  <a:lnTo>
                    <a:pt x="69663" y="432284"/>
                  </a:lnTo>
                  <a:cubicBezTo>
                    <a:pt x="62902" y="432284"/>
                    <a:pt x="57370" y="426759"/>
                    <a:pt x="57370" y="420006"/>
                  </a:cubicBezTo>
                  <a:cubicBezTo>
                    <a:pt x="57370" y="413130"/>
                    <a:pt x="62902" y="407727"/>
                    <a:pt x="69663" y="407727"/>
                  </a:cubicBezTo>
                  <a:close/>
                  <a:moveTo>
                    <a:pt x="69663" y="315428"/>
                  </a:moveTo>
                  <a:lnTo>
                    <a:pt x="226642" y="315428"/>
                  </a:lnTo>
                  <a:cubicBezTo>
                    <a:pt x="233403" y="315428"/>
                    <a:pt x="238935" y="320831"/>
                    <a:pt x="238935" y="327707"/>
                  </a:cubicBezTo>
                  <a:cubicBezTo>
                    <a:pt x="238935" y="334460"/>
                    <a:pt x="233403" y="339985"/>
                    <a:pt x="226642" y="339985"/>
                  </a:cubicBezTo>
                  <a:lnTo>
                    <a:pt x="69663" y="339985"/>
                  </a:lnTo>
                  <a:cubicBezTo>
                    <a:pt x="62902" y="339985"/>
                    <a:pt x="57370" y="334460"/>
                    <a:pt x="57370" y="327707"/>
                  </a:cubicBezTo>
                  <a:cubicBezTo>
                    <a:pt x="57370" y="320831"/>
                    <a:pt x="62902" y="315428"/>
                    <a:pt x="69663" y="315428"/>
                  </a:cubicBezTo>
                  <a:close/>
                  <a:moveTo>
                    <a:pt x="69663" y="223128"/>
                  </a:moveTo>
                  <a:lnTo>
                    <a:pt x="226642" y="223128"/>
                  </a:lnTo>
                  <a:cubicBezTo>
                    <a:pt x="233403" y="223128"/>
                    <a:pt x="238935" y="228653"/>
                    <a:pt x="238935" y="235407"/>
                  </a:cubicBezTo>
                  <a:cubicBezTo>
                    <a:pt x="238935" y="242160"/>
                    <a:pt x="233403" y="247685"/>
                    <a:pt x="226642" y="247685"/>
                  </a:cubicBezTo>
                  <a:lnTo>
                    <a:pt x="69663" y="247685"/>
                  </a:lnTo>
                  <a:cubicBezTo>
                    <a:pt x="62902" y="247685"/>
                    <a:pt x="57370" y="242160"/>
                    <a:pt x="57370" y="235407"/>
                  </a:cubicBezTo>
                  <a:cubicBezTo>
                    <a:pt x="57370" y="228653"/>
                    <a:pt x="62902" y="223128"/>
                    <a:pt x="69663" y="223128"/>
                  </a:cubicBezTo>
                  <a:close/>
                  <a:moveTo>
                    <a:pt x="69663" y="130828"/>
                  </a:moveTo>
                  <a:lnTo>
                    <a:pt x="226642" y="130828"/>
                  </a:lnTo>
                  <a:cubicBezTo>
                    <a:pt x="233403" y="130828"/>
                    <a:pt x="238935" y="136353"/>
                    <a:pt x="238935" y="143107"/>
                  </a:cubicBezTo>
                  <a:cubicBezTo>
                    <a:pt x="238935" y="149860"/>
                    <a:pt x="233403" y="155385"/>
                    <a:pt x="226642" y="155385"/>
                  </a:cubicBezTo>
                  <a:lnTo>
                    <a:pt x="69663" y="155385"/>
                  </a:lnTo>
                  <a:cubicBezTo>
                    <a:pt x="62902" y="155385"/>
                    <a:pt x="57370" y="149860"/>
                    <a:pt x="57370" y="143107"/>
                  </a:cubicBezTo>
                  <a:cubicBezTo>
                    <a:pt x="57370" y="136353"/>
                    <a:pt x="62902" y="130828"/>
                    <a:pt x="69663" y="130828"/>
                  </a:cubicBezTo>
                  <a:close/>
                  <a:moveTo>
                    <a:pt x="127963" y="58313"/>
                  </a:moveTo>
                  <a:cubicBezTo>
                    <a:pt x="81458" y="59801"/>
                    <a:pt x="42527" y="63698"/>
                    <a:pt x="24582" y="65785"/>
                  </a:cubicBezTo>
                  <a:lnTo>
                    <a:pt x="24582" y="485038"/>
                  </a:lnTo>
                  <a:cubicBezTo>
                    <a:pt x="62683" y="480497"/>
                    <a:pt x="170843" y="470187"/>
                    <a:pt x="276791" y="484793"/>
                  </a:cubicBezTo>
                  <a:lnTo>
                    <a:pt x="276791" y="65294"/>
                  </a:lnTo>
                  <a:cubicBezTo>
                    <a:pt x="228549" y="57746"/>
                    <a:pt x="174469" y="56825"/>
                    <a:pt x="127963" y="58313"/>
                  </a:cubicBezTo>
                  <a:close/>
                  <a:moveTo>
                    <a:pt x="432163" y="56457"/>
                  </a:moveTo>
                  <a:cubicBezTo>
                    <a:pt x="391280" y="55843"/>
                    <a:pt x="345251" y="57746"/>
                    <a:pt x="301372" y="65171"/>
                  </a:cubicBezTo>
                  <a:lnTo>
                    <a:pt x="301372" y="484915"/>
                  </a:lnTo>
                  <a:cubicBezTo>
                    <a:pt x="411990" y="470187"/>
                    <a:pt x="516340" y="480374"/>
                    <a:pt x="553458" y="485038"/>
                  </a:cubicBezTo>
                  <a:lnTo>
                    <a:pt x="553458" y="138688"/>
                  </a:lnTo>
                  <a:lnTo>
                    <a:pt x="501468" y="223127"/>
                  </a:lnTo>
                  <a:lnTo>
                    <a:pt x="506876" y="223127"/>
                  </a:lnTo>
                  <a:cubicBezTo>
                    <a:pt x="513636" y="223127"/>
                    <a:pt x="519167" y="228650"/>
                    <a:pt x="519167" y="235401"/>
                  </a:cubicBezTo>
                  <a:cubicBezTo>
                    <a:pt x="519167" y="242151"/>
                    <a:pt x="513636" y="247674"/>
                    <a:pt x="506876" y="247674"/>
                  </a:cubicBezTo>
                  <a:lnTo>
                    <a:pt x="486227" y="247674"/>
                  </a:lnTo>
                  <a:lnTo>
                    <a:pt x="444438" y="315422"/>
                  </a:lnTo>
                  <a:lnTo>
                    <a:pt x="506876" y="315422"/>
                  </a:lnTo>
                  <a:cubicBezTo>
                    <a:pt x="513636" y="315422"/>
                    <a:pt x="519167" y="320822"/>
                    <a:pt x="519167" y="327695"/>
                  </a:cubicBezTo>
                  <a:cubicBezTo>
                    <a:pt x="519167" y="334446"/>
                    <a:pt x="513636" y="339969"/>
                    <a:pt x="506876" y="339969"/>
                  </a:cubicBezTo>
                  <a:lnTo>
                    <a:pt x="429320" y="339969"/>
                  </a:lnTo>
                  <a:lnTo>
                    <a:pt x="402526" y="383293"/>
                  </a:lnTo>
                  <a:cubicBezTo>
                    <a:pt x="402403" y="383416"/>
                    <a:pt x="402403" y="383416"/>
                    <a:pt x="402403" y="383538"/>
                  </a:cubicBezTo>
                  <a:cubicBezTo>
                    <a:pt x="402158" y="383784"/>
                    <a:pt x="401912" y="384152"/>
                    <a:pt x="401666" y="384520"/>
                  </a:cubicBezTo>
                  <a:cubicBezTo>
                    <a:pt x="401543" y="384520"/>
                    <a:pt x="401543" y="384643"/>
                    <a:pt x="401420" y="384766"/>
                  </a:cubicBezTo>
                  <a:cubicBezTo>
                    <a:pt x="401174" y="385134"/>
                    <a:pt x="400806" y="385379"/>
                    <a:pt x="400560" y="385748"/>
                  </a:cubicBezTo>
                  <a:lnTo>
                    <a:pt x="400437" y="385748"/>
                  </a:lnTo>
                  <a:cubicBezTo>
                    <a:pt x="400437" y="385870"/>
                    <a:pt x="400437" y="385870"/>
                    <a:pt x="400437" y="385870"/>
                  </a:cubicBezTo>
                  <a:lnTo>
                    <a:pt x="377699" y="407717"/>
                  </a:lnTo>
                  <a:lnTo>
                    <a:pt x="506876" y="407717"/>
                  </a:lnTo>
                  <a:cubicBezTo>
                    <a:pt x="513636" y="407717"/>
                    <a:pt x="519167" y="413117"/>
                    <a:pt x="519167" y="419990"/>
                  </a:cubicBezTo>
                  <a:cubicBezTo>
                    <a:pt x="519167" y="426740"/>
                    <a:pt x="513636" y="432263"/>
                    <a:pt x="506876" y="432263"/>
                  </a:cubicBezTo>
                  <a:lnTo>
                    <a:pt x="350044" y="432263"/>
                  </a:lnTo>
                  <a:cubicBezTo>
                    <a:pt x="347340" y="432263"/>
                    <a:pt x="344882" y="431404"/>
                    <a:pt x="342916" y="429931"/>
                  </a:cubicBezTo>
                  <a:cubicBezTo>
                    <a:pt x="342793" y="429931"/>
                    <a:pt x="342670" y="429809"/>
                    <a:pt x="342547" y="429809"/>
                  </a:cubicBezTo>
                  <a:cubicBezTo>
                    <a:pt x="342424" y="429686"/>
                    <a:pt x="342178" y="429563"/>
                    <a:pt x="342055" y="429563"/>
                  </a:cubicBezTo>
                  <a:cubicBezTo>
                    <a:pt x="341809" y="429440"/>
                    <a:pt x="341686" y="429318"/>
                    <a:pt x="341441" y="429195"/>
                  </a:cubicBezTo>
                  <a:cubicBezTo>
                    <a:pt x="341318" y="429072"/>
                    <a:pt x="341195" y="428949"/>
                    <a:pt x="341072" y="428827"/>
                  </a:cubicBezTo>
                  <a:cubicBezTo>
                    <a:pt x="340826" y="428704"/>
                    <a:pt x="340703" y="428581"/>
                    <a:pt x="340457" y="428458"/>
                  </a:cubicBezTo>
                  <a:cubicBezTo>
                    <a:pt x="340334" y="428336"/>
                    <a:pt x="340212" y="428213"/>
                    <a:pt x="340089" y="428090"/>
                  </a:cubicBezTo>
                  <a:cubicBezTo>
                    <a:pt x="339843" y="427968"/>
                    <a:pt x="339720" y="427722"/>
                    <a:pt x="339474" y="427599"/>
                  </a:cubicBezTo>
                  <a:cubicBezTo>
                    <a:pt x="339474" y="427477"/>
                    <a:pt x="339351" y="427477"/>
                    <a:pt x="339351" y="427354"/>
                  </a:cubicBezTo>
                  <a:cubicBezTo>
                    <a:pt x="339228" y="427354"/>
                    <a:pt x="339228" y="427231"/>
                    <a:pt x="339228" y="427231"/>
                  </a:cubicBezTo>
                  <a:cubicBezTo>
                    <a:pt x="338982" y="427108"/>
                    <a:pt x="338860" y="426863"/>
                    <a:pt x="338737" y="426740"/>
                  </a:cubicBezTo>
                  <a:cubicBezTo>
                    <a:pt x="338614" y="426495"/>
                    <a:pt x="338491" y="426372"/>
                    <a:pt x="338368" y="426249"/>
                  </a:cubicBezTo>
                  <a:cubicBezTo>
                    <a:pt x="338245" y="426127"/>
                    <a:pt x="338122" y="426004"/>
                    <a:pt x="337999" y="425758"/>
                  </a:cubicBezTo>
                  <a:cubicBezTo>
                    <a:pt x="337876" y="425636"/>
                    <a:pt x="337753" y="425390"/>
                    <a:pt x="337753" y="425267"/>
                  </a:cubicBezTo>
                  <a:cubicBezTo>
                    <a:pt x="337630" y="425145"/>
                    <a:pt x="337508" y="425022"/>
                    <a:pt x="337385" y="424777"/>
                  </a:cubicBezTo>
                  <a:cubicBezTo>
                    <a:pt x="337385" y="424654"/>
                    <a:pt x="337262" y="424408"/>
                    <a:pt x="337139" y="424163"/>
                  </a:cubicBezTo>
                  <a:cubicBezTo>
                    <a:pt x="337016" y="424040"/>
                    <a:pt x="337016" y="423917"/>
                    <a:pt x="336893" y="423795"/>
                  </a:cubicBezTo>
                  <a:cubicBezTo>
                    <a:pt x="336893" y="423549"/>
                    <a:pt x="336770" y="423304"/>
                    <a:pt x="336647" y="423181"/>
                  </a:cubicBezTo>
                  <a:cubicBezTo>
                    <a:pt x="336647" y="422936"/>
                    <a:pt x="336524" y="422813"/>
                    <a:pt x="336524" y="422567"/>
                  </a:cubicBezTo>
                  <a:cubicBezTo>
                    <a:pt x="336401" y="422445"/>
                    <a:pt x="336401" y="422199"/>
                    <a:pt x="336278" y="421954"/>
                  </a:cubicBezTo>
                  <a:cubicBezTo>
                    <a:pt x="336278" y="421831"/>
                    <a:pt x="336156" y="421585"/>
                    <a:pt x="336156" y="421340"/>
                  </a:cubicBezTo>
                  <a:cubicBezTo>
                    <a:pt x="336156" y="421217"/>
                    <a:pt x="336156" y="421095"/>
                    <a:pt x="336033" y="420849"/>
                  </a:cubicBezTo>
                  <a:cubicBezTo>
                    <a:pt x="336033" y="420604"/>
                    <a:pt x="336033" y="420358"/>
                    <a:pt x="336033" y="420113"/>
                  </a:cubicBezTo>
                  <a:cubicBezTo>
                    <a:pt x="335910" y="419990"/>
                    <a:pt x="335910" y="419867"/>
                    <a:pt x="335910" y="419744"/>
                  </a:cubicBezTo>
                  <a:cubicBezTo>
                    <a:pt x="335910" y="419499"/>
                    <a:pt x="335910" y="419254"/>
                    <a:pt x="335910" y="419008"/>
                  </a:cubicBezTo>
                  <a:cubicBezTo>
                    <a:pt x="335910" y="418885"/>
                    <a:pt x="335910" y="418640"/>
                    <a:pt x="335910" y="418517"/>
                  </a:cubicBezTo>
                  <a:cubicBezTo>
                    <a:pt x="335910" y="418272"/>
                    <a:pt x="335910" y="418026"/>
                    <a:pt x="335910" y="417903"/>
                  </a:cubicBezTo>
                  <a:cubicBezTo>
                    <a:pt x="336033" y="417658"/>
                    <a:pt x="336033" y="417413"/>
                    <a:pt x="336033" y="417290"/>
                  </a:cubicBezTo>
                  <a:cubicBezTo>
                    <a:pt x="336033" y="417044"/>
                    <a:pt x="336033" y="416922"/>
                    <a:pt x="336156" y="416676"/>
                  </a:cubicBezTo>
                  <a:cubicBezTo>
                    <a:pt x="336156" y="416553"/>
                    <a:pt x="336156" y="416308"/>
                    <a:pt x="336278" y="416063"/>
                  </a:cubicBezTo>
                  <a:cubicBezTo>
                    <a:pt x="336278" y="415940"/>
                    <a:pt x="336278" y="415940"/>
                    <a:pt x="336278" y="415817"/>
                  </a:cubicBezTo>
                  <a:lnTo>
                    <a:pt x="351519" y="356415"/>
                  </a:lnTo>
                  <a:cubicBezTo>
                    <a:pt x="351642" y="355924"/>
                    <a:pt x="351765" y="355556"/>
                    <a:pt x="351888" y="355065"/>
                  </a:cubicBezTo>
                  <a:cubicBezTo>
                    <a:pt x="352011" y="354819"/>
                    <a:pt x="352134" y="354574"/>
                    <a:pt x="352257" y="354328"/>
                  </a:cubicBezTo>
                  <a:cubicBezTo>
                    <a:pt x="352379" y="354205"/>
                    <a:pt x="352379" y="354083"/>
                    <a:pt x="352379" y="353960"/>
                  </a:cubicBezTo>
                  <a:cubicBezTo>
                    <a:pt x="352625" y="353592"/>
                    <a:pt x="352871" y="353224"/>
                    <a:pt x="353117" y="352855"/>
                  </a:cubicBezTo>
                  <a:lnTo>
                    <a:pt x="360983" y="339969"/>
                  </a:lnTo>
                  <a:lnTo>
                    <a:pt x="350044" y="339969"/>
                  </a:lnTo>
                  <a:cubicBezTo>
                    <a:pt x="343161" y="339969"/>
                    <a:pt x="337753" y="334446"/>
                    <a:pt x="337753" y="327695"/>
                  </a:cubicBezTo>
                  <a:cubicBezTo>
                    <a:pt x="337753" y="320822"/>
                    <a:pt x="343161" y="315422"/>
                    <a:pt x="350044" y="315422"/>
                  </a:cubicBezTo>
                  <a:lnTo>
                    <a:pt x="376224" y="315422"/>
                  </a:lnTo>
                  <a:lnTo>
                    <a:pt x="418013" y="247674"/>
                  </a:lnTo>
                  <a:lnTo>
                    <a:pt x="350044" y="247674"/>
                  </a:lnTo>
                  <a:cubicBezTo>
                    <a:pt x="343161" y="247674"/>
                    <a:pt x="337753" y="242151"/>
                    <a:pt x="337753" y="235401"/>
                  </a:cubicBezTo>
                  <a:cubicBezTo>
                    <a:pt x="337753" y="228650"/>
                    <a:pt x="343161" y="223127"/>
                    <a:pt x="350044" y="223127"/>
                  </a:cubicBezTo>
                  <a:lnTo>
                    <a:pt x="433131" y="223127"/>
                  </a:lnTo>
                  <a:lnTo>
                    <a:pt x="475042" y="155379"/>
                  </a:lnTo>
                  <a:lnTo>
                    <a:pt x="350044" y="155379"/>
                  </a:lnTo>
                  <a:cubicBezTo>
                    <a:pt x="343161" y="155379"/>
                    <a:pt x="337753" y="149856"/>
                    <a:pt x="337753" y="143106"/>
                  </a:cubicBezTo>
                  <a:cubicBezTo>
                    <a:pt x="337753" y="136356"/>
                    <a:pt x="343161" y="130833"/>
                    <a:pt x="350044" y="130833"/>
                  </a:cubicBezTo>
                  <a:lnTo>
                    <a:pt x="490160" y="130833"/>
                  </a:lnTo>
                  <a:lnTo>
                    <a:pt x="532072" y="62839"/>
                  </a:lnTo>
                  <a:cubicBezTo>
                    <a:pt x="508781" y="60200"/>
                    <a:pt x="473045" y="57071"/>
                    <a:pt x="432163" y="56457"/>
                  </a:cubicBezTo>
                  <a:close/>
                  <a:moveTo>
                    <a:pt x="567716" y="51916"/>
                  </a:moveTo>
                  <a:lnTo>
                    <a:pt x="374872" y="364147"/>
                  </a:lnTo>
                  <a:lnTo>
                    <a:pt x="370816" y="380225"/>
                  </a:lnTo>
                  <a:lnTo>
                    <a:pt x="382369" y="369179"/>
                  </a:lnTo>
                  <a:lnTo>
                    <a:pt x="575336" y="56580"/>
                  </a:lnTo>
                  <a:close/>
                  <a:moveTo>
                    <a:pt x="48426" y="24547"/>
                  </a:moveTo>
                  <a:lnTo>
                    <a:pt x="48426" y="38538"/>
                  </a:lnTo>
                  <a:cubicBezTo>
                    <a:pt x="102506" y="33629"/>
                    <a:pt x="204274" y="27615"/>
                    <a:pt x="288959" y="42343"/>
                  </a:cubicBezTo>
                  <a:cubicBezTo>
                    <a:pt x="372905" y="26756"/>
                    <a:pt x="465578" y="31665"/>
                    <a:pt x="519044" y="36820"/>
                  </a:cubicBezTo>
                  <a:lnTo>
                    <a:pt x="519044" y="24547"/>
                  </a:lnTo>
                  <a:close/>
                  <a:moveTo>
                    <a:pt x="36135" y="0"/>
                  </a:moveTo>
                  <a:lnTo>
                    <a:pt x="531335" y="0"/>
                  </a:lnTo>
                  <a:cubicBezTo>
                    <a:pt x="538095" y="0"/>
                    <a:pt x="543626" y="5523"/>
                    <a:pt x="543626" y="12273"/>
                  </a:cubicBezTo>
                  <a:lnTo>
                    <a:pt x="543626" y="39397"/>
                  </a:lnTo>
                  <a:cubicBezTo>
                    <a:pt x="543994" y="39520"/>
                    <a:pt x="544486" y="39520"/>
                    <a:pt x="544978" y="39643"/>
                  </a:cubicBezTo>
                  <a:cubicBezTo>
                    <a:pt x="545469" y="39643"/>
                    <a:pt x="545838" y="39765"/>
                    <a:pt x="546330" y="39888"/>
                  </a:cubicBezTo>
                  <a:lnTo>
                    <a:pt x="553212" y="28597"/>
                  </a:lnTo>
                  <a:cubicBezTo>
                    <a:pt x="556777" y="22828"/>
                    <a:pt x="564397" y="21110"/>
                    <a:pt x="570174" y="24669"/>
                  </a:cubicBezTo>
                  <a:lnTo>
                    <a:pt x="598689" y="42220"/>
                  </a:lnTo>
                  <a:cubicBezTo>
                    <a:pt x="601393" y="43938"/>
                    <a:pt x="603359" y="46638"/>
                    <a:pt x="604220" y="49829"/>
                  </a:cubicBezTo>
                  <a:cubicBezTo>
                    <a:pt x="604957" y="53020"/>
                    <a:pt x="604342" y="56334"/>
                    <a:pt x="602622" y="59034"/>
                  </a:cubicBezTo>
                  <a:lnTo>
                    <a:pt x="578040" y="98922"/>
                  </a:lnTo>
                  <a:lnTo>
                    <a:pt x="578040" y="499030"/>
                  </a:lnTo>
                  <a:cubicBezTo>
                    <a:pt x="578040" y="502589"/>
                    <a:pt x="576565" y="506025"/>
                    <a:pt x="573738" y="508357"/>
                  </a:cubicBezTo>
                  <a:cubicBezTo>
                    <a:pt x="571034" y="510689"/>
                    <a:pt x="567470" y="511671"/>
                    <a:pt x="563905" y="511180"/>
                  </a:cubicBezTo>
                  <a:cubicBezTo>
                    <a:pt x="563660" y="511180"/>
                    <a:pt x="556285" y="510075"/>
                    <a:pt x="543626" y="508603"/>
                  </a:cubicBezTo>
                  <a:lnTo>
                    <a:pt x="543626" y="530940"/>
                  </a:lnTo>
                  <a:cubicBezTo>
                    <a:pt x="543626" y="537813"/>
                    <a:pt x="538095" y="543213"/>
                    <a:pt x="531335" y="543213"/>
                  </a:cubicBezTo>
                  <a:lnTo>
                    <a:pt x="36135" y="543213"/>
                  </a:lnTo>
                  <a:cubicBezTo>
                    <a:pt x="29375" y="543213"/>
                    <a:pt x="23844" y="537813"/>
                    <a:pt x="23844" y="530940"/>
                  </a:cubicBezTo>
                  <a:lnTo>
                    <a:pt x="23844" y="509953"/>
                  </a:lnTo>
                  <a:cubicBezTo>
                    <a:pt x="17699" y="510689"/>
                    <a:pt x="14257" y="511180"/>
                    <a:pt x="14135" y="511180"/>
                  </a:cubicBezTo>
                  <a:cubicBezTo>
                    <a:pt x="13520" y="511303"/>
                    <a:pt x="12905" y="511303"/>
                    <a:pt x="12291" y="511303"/>
                  </a:cubicBezTo>
                  <a:cubicBezTo>
                    <a:pt x="9341" y="511303"/>
                    <a:pt x="6514" y="510321"/>
                    <a:pt x="4302" y="508357"/>
                  </a:cubicBezTo>
                  <a:cubicBezTo>
                    <a:pt x="1598" y="506025"/>
                    <a:pt x="0" y="502589"/>
                    <a:pt x="0" y="499030"/>
                  </a:cubicBezTo>
                  <a:lnTo>
                    <a:pt x="0" y="54861"/>
                  </a:lnTo>
                  <a:cubicBezTo>
                    <a:pt x="0" y="48725"/>
                    <a:pt x="4548" y="43447"/>
                    <a:pt x="10693" y="42711"/>
                  </a:cubicBezTo>
                  <a:cubicBezTo>
                    <a:pt x="11676" y="42588"/>
                    <a:pt x="16347" y="41975"/>
                    <a:pt x="23844" y="41115"/>
                  </a:cubicBezTo>
                  <a:lnTo>
                    <a:pt x="23844" y="12273"/>
                  </a:lnTo>
                  <a:cubicBezTo>
                    <a:pt x="23844" y="5523"/>
                    <a:pt x="29375" y="0"/>
                    <a:pt x="361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240224" y="3971238"/>
            <a:ext cx="896274" cy="896274"/>
            <a:chOff x="7945277" y="4143072"/>
            <a:chExt cx="896274" cy="896274"/>
          </a:xfrm>
        </p:grpSpPr>
        <p:sp>
          <p:nvSpPr>
            <p:cNvPr id="17" name="椭圆 16"/>
            <p:cNvSpPr/>
            <p:nvPr/>
          </p:nvSpPr>
          <p:spPr>
            <a:xfrm>
              <a:off x="7945277" y="4143072"/>
              <a:ext cx="896274" cy="8962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6" name="test-tube_223585"/>
            <p:cNvSpPr>
              <a:spLocks noChangeAspect="1"/>
            </p:cNvSpPr>
            <p:nvPr/>
          </p:nvSpPr>
          <p:spPr bwMode="auto">
            <a:xfrm>
              <a:off x="8155173" y="4381078"/>
              <a:ext cx="476483" cy="420263"/>
            </a:xfrm>
            <a:custGeom>
              <a:avLst/>
              <a:gdLst>
                <a:gd name="T0" fmla="*/ 6713 w 6827"/>
                <a:gd name="T1" fmla="*/ 1366 h 6030"/>
                <a:gd name="T2" fmla="*/ 6030 w 6827"/>
                <a:gd name="T3" fmla="*/ 1707 h 6030"/>
                <a:gd name="T4" fmla="*/ 5689 w 6827"/>
                <a:gd name="T5" fmla="*/ 1821 h 6030"/>
                <a:gd name="T6" fmla="*/ 5461 w 6827"/>
                <a:gd name="T7" fmla="*/ 1479 h 6030"/>
                <a:gd name="T8" fmla="*/ 4883 w 6827"/>
                <a:gd name="T9" fmla="*/ 569 h 6030"/>
                <a:gd name="T10" fmla="*/ 1365 w 6827"/>
                <a:gd name="T11" fmla="*/ 569 h 6030"/>
                <a:gd name="T12" fmla="*/ 1479 w 6827"/>
                <a:gd name="T13" fmla="*/ 1479 h 6030"/>
                <a:gd name="T14" fmla="*/ 1138 w 6827"/>
                <a:gd name="T15" fmla="*/ 1934 h 6030"/>
                <a:gd name="T16" fmla="*/ 796 w 6827"/>
                <a:gd name="T17" fmla="*/ 1366 h 6030"/>
                <a:gd name="T18" fmla="*/ 114 w 6827"/>
                <a:gd name="T19" fmla="*/ 1707 h 6030"/>
                <a:gd name="T20" fmla="*/ 114 w 6827"/>
                <a:gd name="T21" fmla="*/ 5120 h 6030"/>
                <a:gd name="T22" fmla="*/ 2844 w 6827"/>
                <a:gd name="T23" fmla="*/ 6030 h 6030"/>
                <a:gd name="T24" fmla="*/ 4016 w 6827"/>
                <a:gd name="T25" fmla="*/ 5996 h 6030"/>
                <a:gd name="T26" fmla="*/ 6827 w 6827"/>
                <a:gd name="T27" fmla="*/ 5234 h 6030"/>
                <a:gd name="T28" fmla="*/ 6144 w 6827"/>
                <a:gd name="T29" fmla="*/ 2503 h 6030"/>
                <a:gd name="T30" fmla="*/ 6599 w 6827"/>
                <a:gd name="T31" fmla="*/ 2617 h 6030"/>
                <a:gd name="T32" fmla="*/ 6485 w 6827"/>
                <a:gd name="T33" fmla="*/ 1479 h 6030"/>
                <a:gd name="T34" fmla="*/ 5916 w 6827"/>
                <a:gd name="T35" fmla="*/ 2162 h 6030"/>
                <a:gd name="T36" fmla="*/ 5916 w 6827"/>
                <a:gd name="T37" fmla="*/ 2162 h 6030"/>
                <a:gd name="T38" fmla="*/ 5234 w 6827"/>
                <a:gd name="T39" fmla="*/ 2617 h 6030"/>
                <a:gd name="T40" fmla="*/ 5120 w 6827"/>
                <a:gd name="T41" fmla="*/ 1707 h 6030"/>
                <a:gd name="T42" fmla="*/ 5120 w 6827"/>
                <a:gd name="T43" fmla="*/ 3527 h 6030"/>
                <a:gd name="T44" fmla="*/ 4324 w 6827"/>
                <a:gd name="T45" fmla="*/ 1821 h 6030"/>
                <a:gd name="T46" fmla="*/ 5120 w 6827"/>
                <a:gd name="T47" fmla="*/ 1707 h 6030"/>
                <a:gd name="T48" fmla="*/ 3868 w 6827"/>
                <a:gd name="T49" fmla="*/ 1934 h 6030"/>
                <a:gd name="T50" fmla="*/ 5120 w 6827"/>
                <a:gd name="T51" fmla="*/ 4096 h 6030"/>
                <a:gd name="T52" fmla="*/ 5348 w 6827"/>
                <a:gd name="T53" fmla="*/ 1252 h 6030"/>
                <a:gd name="T54" fmla="*/ 3982 w 6827"/>
                <a:gd name="T55" fmla="*/ 797 h 6030"/>
                <a:gd name="T56" fmla="*/ 4210 w 6827"/>
                <a:gd name="T57" fmla="*/ 228 h 6030"/>
                <a:gd name="T58" fmla="*/ 3755 w 6827"/>
                <a:gd name="T59" fmla="*/ 1366 h 6030"/>
                <a:gd name="T60" fmla="*/ 3755 w 6827"/>
                <a:gd name="T61" fmla="*/ 1707 h 6030"/>
                <a:gd name="T62" fmla="*/ 3982 w 6827"/>
                <a:gd name="T63" fmla="*/ 2845 h 6030"/>
                <a:gd name="T64" fmla="*/ 5348 w 6827"/>
                <a:gd name="T65" fmla="*/ 4096 h 6030"/>
                <a:gd name="T66" fmla="*/ 5689 w 6827"/>
                <a:gd name="T67" fmla="*/ 2731 h 6030"/>
                <a:gd name="T68" fmla="*/ 6030 w 6827"/>
                <a:gd name="T69" fmla="*/ 2845 h 6030"/>
                <a:gd name="T70" fmla="*/ 910 w 6827"/>
                <a:gd name="T71" fmla="*/ 2731 h 6030"/>
                <a:gd name="T72" fmla="*/ 1252 w 6827"/>
                <a:gd name="T73" fmla="*/ 2845 h 6030"/>
                <a:gd name="T74" fmla="*/ 2162 w 6827"/>
                <a:gd name="T75" fmla="*/ 4779 h 6030"/>
                <a:gd name="T76" fmla="*/ 3072 w 6827"/>
                <a:gd name="T77" fmla="*/ 2845 h 6030"/>
                <a:gd name="T78" fmla="*/ 2844 w 6827"/>
                <a:gd name="T79" fmla="*/ 1707 h 6030"/>
                <a:gd name="T80" fmla="*/ 3072 w 6827"/>
                <a:gd name="T81" fmla="*/ 683 h 6030"/>
                <a:gd name="T82" fmla="*/ 228 w 6827"/>
                <a:gd name="T83" fmla="*/ 1934 h 6030"/>
                <a:gd name="T84" fmla="*/ 683 w 6827"/>
                <a:gd name="T85" fmla="*/ 2617 h 6030"/>
                <a:gd name="T86" fmla="*/ 2617 w 6827"/>
                <a:gd name="T87" fmla="*/ 3300 h 6030"/>
                <a:gd name="T88" fmla="*/ 1707 w 6827"/>
                <a:gd name="T89" fmla="*/ 3300 h 6030"/>
                <a:gd name="T90" fmla="*/ 2731 w 6827"/>
                <a:gd name="T91" fmla="*/ 2617 h 6030"/>
                <a:gd name="T92" fmla="*/ 2844 w 6827"/>
                <a:gd name="T93" fmla="*/ 1252 h 6030"/>
                <a:gd name="T94" fmla="*/ 1479 w 6827"/>
                <a:gd name="T95" fmla="*/ 797 h 6030"/>
                <a:gd name="T96" fmla="*/ 2503 w 6827"/>
                <a:gd name="T97" fmla="*/ 1821 h 6030"/>
                <a:gd name="T98" fmla="*/ 1707 w 6827"/>
                <a:gd name="T99" fmla="*/ 3072 h 6030"/>
                <a:gd name="T100" fmla="*/ 1707 w 6827"/>
                <a:gd name="T101" fmla="*/ 1707 h 6030"/>
                <a:gd name="T102" fmla="*/ 1593 w 6827"/>
                <a:gd name="T103" fmla="*/ 2617 h 6030"/>
                <a:gd name="T104" fmla="*/ 1365 w 6827"/>
                <a:gd name="T105" fmla="*/ 1934 h 6030"/>
                <a:gd name="T106" fmla="*/ 910 w 6827"/>
                <a:gd name="T107" fmla="*/ 2162 h 6030"/>
                <a:gd name="T108" fmla="*/ 569 w 6827"/>
                <a:gd name="T109" fmla="*/ 1707 h 6030"/>
                <a:gd name="T110" fmla="*/ 569 w 6827"/>
                <a:gd name="T111" fmla="*/ 2845 h 6030"/>
                <a:gd name="T112" fmla="*/ 6599 w 6827"/>
                <a:gd name="T113" fmla="*/ 5803 h 6030"/>
                <a:gd name="T114" fmla="*/ 3072 w 6827"/>
                <a:gd name="T115" fmla="*/ 5575 h 6030"/>
                <a:gd name="T116" fmla="*/ 228 w 6827"/>
                <a:gd name="T117" fmla="*/ 5348 h 6030"/>
                <a:gd name="T118" fmla="*/ 6599 w 6827"/>
                <a:gd name="T119" fmla="*/ 5803 h 6030"/>
                <a:gd name="T120" fmla="*/ 6485 w 6827"/>
                <a:gd name="T121" fmla="*/ 2845 h 6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827" h="6030">
                  <a:moveTo>
                    <a:pt x="6827" y="2731"/>
                  </a:moveTo>
                  <a:lnTo>
                    <a:pt x="6827" y="1821"/>
                  </a:lnTo>
                  <a:cubicBezTo>
                    <a:pt x="6827" y="1752"/>
                    <a:pt x="6781" y="1707"/>
                    <a:pt x="6713" y="1707"/>
                  </a:cubicBezTo>
                  <a:lnTo>
                    <a:pt x="6713" y="1366"/>
                  </a:lnTo>
                  <a:cubicBezTo>
                    <a:pt x="6713" y="1297"/>
                    <a:pt x="6667" y="1252"/>
                    <a:pt x="6599" y="1252"/>
                  </a:cubicBezTo>
                  <a:lnTo>
                    <a:pt x="6144" y="1252"/>
                  </a:lnTo>
                  <a:cubicBezTo>
                    <a:pt x="6076" y="1252"/>
                    <a:pt x="6030" y="1297"/>
                    <a:pt x="6030" y="1366"/>
                  </a:cubicBezTo>
                  <a:lnTo>
                    <a:pt x="6030" y="1707"/>
                  </a:lnTo>
                  <a:cubicBezTo>
                    <a:pt x="5962" y="1707"/>
                    <a:pt x="5916" y="1752"/>
                    <a:pt x="5916" y="1821"/>
                  </a:cubicBezTo>
                  <a:lnTo>
                    <a:pt x="5916" y="1934"/>
                  </a:lnTo>
                  <a:lnTo>
                    <a:pt x="5689" y="1934"/>
                  </a:lnTo>
                  <a:lnTo>
                    <a:pt x="5689" y="1821"/>
                  </a:lnTo>
                  <a:cubicBezTo>
                    <a:pt x="5689" y="1752"/>
                    <a:pt x="5643" y="1707"/>
                    <a:pt x="5575" y="1707"/>
                  </a:cubicBezTo>
                  <a:lnTo>
                    <a:pt x="5348" y="1707"/>
                  </a:lnTo>
                  <a:lnTo>
                    <a:pt x="5348" y="1479"/>
                  </a:lnTo>
                  <a:lnTo>
                    <a:pt x="5461" y="1479"/>
                  </a:lnTo>
                  <a:cubicBezTo>
                    <a:pt x="5530" y="1479"/>
                    <a:pt x="5575" y="1434"/>
                    <a:pt x="5575" y="1366"/>
                  </a:cubicBezTo>
                  <a:lnTo>
                    <a:pt x="5575" y="683"/>
                  </a:lnTo>
                  <a:cubicBezTo>
                    <a:pt x="5575" y="615"/>
                    <a:pt x="5530" y="569"/>
                    <a:pt x="5461" y="569"/>
                  </a:cubicBezTo>
                  <a:lnTo>
                    <a:pt x="4883" y="569"/>
                  </a:lnTo>
                  <a:cubicBezTo>
                    <a:pt x="4828" y="247"/>
                    <a:pt x="4546" y="0"/>
                    <a:pt x="4210" y="0"/>
                  </a:cubicBezTo>
                  <a:lnTo>
                    <a:pt x="2731" y="0"/>
                  </a:lnTo>
                  <a:cubicBezTo>
                    <a:pt x="2394" y="0"/>
                    <a:pt x="2112" y="247"/>
                    <a:pt x="2058" y="569"/>
                  </a:cubicBezTo>
                  <a:lnTo>
                    <a:pt x="1365" y="569"/>
                  </a:lnTo>
                  <a:cubicBezTo>
                    <a:pt x="1297" y="569"/>
                    <a:pt x="1252" y="615"/>
                    <a:pt x="1252" y="683"/>
                  </a:cubicBezTo>
                  <a:lnTo>
                    <a:pt x="1252" y="1366"/>
                  </a:lnTo>
                  <a:cubicBezTo>
                    <a:pt x="1252" y="1434"/>
                    <a:pt x="1297" y="1479"/>
                    <a:pt x="1365" y="1479"/>
                  </a:cubicBezTo>
                  <a:lnTo>
                    <a:pt x="1479" y="1479"/>
                  </a:lnTo>
                  <a:lnTo>
                    <a:pt x="1479" y="1707"/>
                  </a:lnTo>
                  <a:lnTo>
                    <a:pt x="1252" y="1707"/>
                  </a:lnTo>
                  <a:cubicBezTo>
                    <a:pt x="1183" y="1707"/>
                    <a:pt x="1138" y="1752"/>
                    <a:pt x="1138" y="1821"/>
                  </a:cubicBezTo>
                  <a:lnTo>
                    <a:pt x="1138" y="1934"/>
                  </a:lnTo>
                  <a:lnTo>
                    <a:pt x="910" y="1934"/>
                  </a:lnTo>
                  <a:lnTo>
                    <a:pt x="910" y="1821"/>
                  </a:lnTo>
                  <a:cubicBezTo>
                    <a:pt x="910" y="1752"/>
                    <a:pt x="865" y="1707"/>
                    <a:pt x="796" y="1707"/>
                  </a:cubicBezTo>
                  <a:lnTo>
                    <a:pt x="796" y="1366"/>
                  </a:lnTo>
                  <a:cubicBezTo>
                    <a:pt x="796" y="1297"/>
                    <a:pt x="751" y="1252"/>
                    <a:pt x="683" y="1252"/>
                  </a:cubicBezTo>
                  <a:lnTo>
                    <a:pt x="228" y="1252"/>
                  </a:lnTo>
                  <a:cubicBezTo>
                    <a:pt x="159" y="1252"/>
                    <a:pt x="114" y="1297"/>
                    <a:pt x="114" y="1366"/>
                  </a:cubicBezTo>
                  <a:lnTo>
                    <a:pt x="114" y="1707"/>
                  </a:lnTo>
                  <a:cubicBezTo>
                    <a:pt x="46" y="1707"/>
                    <a:pt x="0" y="1752"/>
                    <a:pt x="0" y="1821"/>
                  </a:cubicBezTo>
                  <a:lnTo>
                    <a:pt x="0" y="2731"/>
                  </a:lnTo>
                  <a:cubicBezTo>
                    <a:pt x="0" y="2799"/>
                    <a:pt x="46" y="2845"/>
                    <a:pt x="114" y="2845"/>
                  </a:cubicBezTo>
                  <a:lnTo>
                    <a:pt x="114" y="5120"/>
                  </a:lnTo>
                  <a:cubicBezTo>
                    <a:pt x="46" y="5120"/>
                    <a:pt x="0" y="5166"/>
                    <a:pt x="0" y="5234"/>
                  </a:cubicBezTo>
                  <a:lnTo>
                    <a:pt x="0" y="5917"/>
                  </a:lnTo>
                  <a:cubicBezTo>
                    <a:pt x="0" y="5985"/>
                    <a:pt x="46" y="6030"/>
                    <a:pt x="114" y="6030"/>
                  </a:cubicBezTo>
                  <a:lnTo>
                    <a:pt x="2844" y="6030"/>
                  </a:lnTo>
                  <a:cubicBezTo>
                    <a:pt x="2879" y="6030"/>
                    <a:pt x="2901" y="6019"/>
                    <a:pt x="2924" y="5996"/>
                  </a:cubicBezTo>
                  <a:lnTo>
                    <a:pt x="3118" y="5803"/>
                  </a:lnTo>
                  <a:lnTo>
                    <a:pt x="3823" y="5803"/>
                  </a:lnTo>
                  <a:lnTo>
                    <a:pt x="4016" y="5996"/>
                  </a:lnTo>
                  <a:cubicBezTo>
                    <a:pt x="4039" y="6019"/>
                    <a:pt x="4062" y="6030"/>
                    <a:pt x="4096" y="6030"/>
                  </a:cubicBezTo>
                  <a:lnTo>
                    <a:pt x="6713" y="6030"/>
                  </a:lnTo>
                  <a:cubicBezTo>
                    <a:pt x="6781" y="6030"/>
                    <a:pt x="6827" y="5985"/>
                    <a:pt x="6827" y="5917"/>
                  </a:cubicBezTo>
                  <a:lnTo>
                    <a:pt x="6827" y="5234"/>
                  </a:lnTo>
                  <a:cubicBezTo>
                    <a:pt x="6827" y="5166"/>
                    <a:pt x="6781" y="5120"/>
                    <a:pt x="6713" y="5120"/>
                  </a:cubicBezTo>
                  <a:lnTo>
                    <a:pt x="6713" y="2845"/>
                  </a:lnTo>
                  <a:cubicBezTo>
                    <a:pt x="6781" y="2845"/>
                    <a:pt x="6827" y="2799"/>
                    <a:pt x="6827" y="2731"/>
                  </a:cubicBezTo>
                  <a:close/>
                  <a:moveTo>
                    <a:pt x="6144" y="2503"/>
                  </a:moveTo>
                  <a:lnTo>
                    <a:pt x="6144" y="2048"/>
                  </a:lnTo>
                  <a:lnTo>
                    <a:pt x="6144" y="1934"/>
                  </a:lnTo>
                  <a:lnTo>
                    <a:pt x="6599" y="1934"/>
                  </a:lnTo>
                  <a:lnTo>
                    <a:pt x="6599" y="2617"/>
                  </a:lnTo>
                  <a:lnTo>
                    <a:pt x="6144" y="2617"/>
                  </a:lnTo>
                  <a:lnTo>
                    <a:pt x="6144" y="2503"/>
                  </a:lnTo>
                  <a:close/>
                  <a:moveTo>
                    <a:pt x="6258" y="1479"/>
                  </a:moveTo>
                  <a:lnTo>
                    <a:pt x="6485" y="1479"/>
                  </a:lnTo>
                  <a:lnTo>
                    <a:pt x="6485" y="1707"/>
                  </a:lnTo>
                  <a:lnTo>
                    <a:pt x="6258" y="1707"/>
                  </a:lnTo>
                  <a:lnTo>
                    <a:pt x="6258" y="1479"/>
                  </a:lnTo>
                  <a:close/>
                  <a:moveTo>
                    <a:pt x="5916" y="2162"/>
                  </a:moveTo>
                  <a:lnTo>
                    <a:pt x="5916" y="2390"/>
                  </a:lnTo>
                  <a:lnTo>
                    <a:pt x="5689" y="2390"/>
                  </a:lnTo>
                  <a:lnTo>
                    <a:pt x="5689" y="2162"/>
                  </a:lnTo>
                  <a:lnTo>
                    <a:pt x="5916" y="2162"/>
                  </a:lnTo>
                  <a:close/>
                  <a:moveTo>
                    <a:pt x="5461" y="2048"/>
                  </a:moveTo>
                  <a:lnTo>
                    <a:pt x="5461" y="2503"/>
                  </a:lnTo>
                  <a:lnTo>
                    <a:pt x="5461" y="2617"/>
                  </a:lnTo>
                  <a:lnTo>
                    <a:pt x="5234" y="2617"/>
                  </a:lnTo>
                  <a:lnTo>
                    <a:pt x="5234" y="1934"/>
                  </a:lnTo>
                  <a:lnTo>
                    <a:pt x="5461" y="1934"/>
                  </a:lnTo>
                  <a:lnTo>
                    <a:pt x="5461" y="2048"/>
                  </a:lnTo>
                  <a:close/>
                  <a:moveTo>
                    <a:pt x="5120" y="1707"/>
                  </a:moveTo>
                  <a:cubicBezTo>
                    <a:pt x="5052" y="1707"/>
                    <a:pt x="5006" y="1752"/>
                    <a:pt x="5006" y="1821"/>
                  </a:cubicBezTo>
                  <a:lnTo>
                    <a:pt x="5006" y="2731"/>
                  </a:lnTo>
                  <a:cubicBezTo>
                    <a:pt x="5006" y="2799"/>
                    <a:pt x="5052" y="2845"/>
                    <a:pt x="5120" y="2845"/>
                  </a:cubicBezTo>
                  <a:lnTo>
                    <a:pt x="5120" y="3527"/>
                  </a:lnTo>
                  <a:lnTo>
                    <a:pt x="4210" y="3527"/>
                  </a:lnTo>
                  <a:lnTo>
                    <a:pt x="4210" y="2845"/>
                  </a:lnTo>
                  <a:cubicBezTo>
                    <a:pt x="4278" y="2845"/>
                    <a:pt x="4324" y="2799"/>
                    <a:pt x="4324" y="2731"/>
                  </a:cubicBezTo>
                  <a:lnTo>
                    <a:pt x="4324" y="1821"/>
                  </a:lnTo>
                  <a:cubicBezTo>
                    <a:pt x="4324" y="1752"/>
                    <a:pt x="4278" y="1707"/>
                    <a:pt x="4210" y="1707"/>
                  </a:cubicBezTo>
                  <a:lnTo>
                    <a:pt x="4210" y="1479"/>
                  </a:lnTo>
                  <a:lnTo>
                    <a:pt x="5120" y="1479"/>
                  </a:lnTo>
                  <a:lnTo>
                    <a:pt x="5120" y="1707"/>
                  </a:lnTo>
                  <a:close/>
                  <a:moveTo>
                    <a:pt x="4096" y="1934"/>
                  </a:moveTo>
                  <a:lnTo>
                    <a:pt x="4096" y="2617"/>
                  </a:lnTo>
                  <a:lnTo>
                    <a:pt x="3868" y="2617"/>
                  </a:lnTo>
                  <a:lnTo>
                    <a:pt x="3868" y="1934"/>
                  </a:lnTo>
                  <a:lnTo>
                    <a:pt x="4096" y="1934"/>
                  </a:lnTo>
                  <a:close/>
                  <a:moveTo>
                    <a:pt x="4210" y="3755"/>
                  </a:moveTo>
                  <a:lnTo>
                    <a:pt x="5120" y="3755"/>
                  </a:lnTo>
                  <a:lnTo>
                    <a:pt x="5120" y="4096"/>
                  </a:lnTo>
                  <a:cubicBezTo>
                    <a:pt x="5120" y="4347"/>
                    <a:pt x="4915" y="4551"/>
                    <a:pt x="4665" y="4551"/>
                  </a:cubicBezTo>
                  <a:cubicBezTo>
                    <a:pt x="4415" y="4551"/>
                    <a:pt x="4210" y="4347"/>
                    <a:pt x="4210" y="4096"/>
                  </a:cubicBezTo>
                  <a:lnTo>
                    <a:pt x="4210" y="3755"/>
                  </a:lnTo>
                  <a:close/>
                  <a:moveTo>
                    <a:pt x="5348" y="1252"/>
                  </a:moveTo>
                  <a:lnTo>
                    <a:pt x="5234" y="1252"/>
                  </a:lnTo>
                  <a:lnTo>
                    <a:pt x="4096" y="1252"/>
                  </a:lnTo>
                  <a:lnTo>
                    <a:pt x="3982" y="1252"/>
                  </a:lnTo>
                  <a:lnTo>
                    <a:pt x="3982" y="797"/>
                  </a:lnTo>
                  <a:lnTo>
                    <a:pt x="5348" y="797"/>
                  </a:lnTo>
                  <a:lnTo>
                    <a:pt x="5348" y="1252"/>
                  </a:lnTo>
                  <a:close/>
                  <a:moveTo>
                    <a:pt x="2731" y="228"/>
                  </a:moveTo>
                  <a:lnTo>
                    <a:pt x="4210" y="228"/>
                  </a:lnTo>
                  <a:cubicBezTo>
                    <a:pt x="4421" y="228"/>
                    <a:pt x="4600" y="373"/>
                    <a:pt x="4650" y="569"/>
                  </a:cubicBezTo>
                  <a:lnTo>
                    <a:pt x="3868" y="569"/>
                  </a:lnTo>
                  <a:cubicBezTo>
                    <a:pt x="3800" y="569"/>
                    <a:pt x="3755" y="615"/>
                    <a:pt x="3755" y="683"/>
                  </a:cubicBezTo>
                  <a:lnTo>
                    <a:pt x="3755" y="1366"/>
                  </a:lnTo>
                  <a:cubicBezTo>
                    <a:pt x="3755" y="1434"/>
                    <a:pt x="3800" y="1479"/>
                    <a:pt x="3868" y="1479"/>
                  </a:cubicBezTo>
                  <a:lnTo>
                    <a:pt x="3982" y="1479"/>
                  </a:lnTo>
                  <a:lnTo>
                    <a:pt x="3982" y="1707"/>
                  </a:lnTo>
                  <a:lnTo>
                    <a:pt x="3755" y="1707"/>
                  </a:lnTo>
                  <a:cubicBezTo>
                    <a:pt x="3686" y="1707"/>
                    <a:pt x="3641" y="1752"/>
                    <a:pt x="3641" y="1821"/>
                  </a:cubicBezTo>
                  <a:lnTo>
                    <a:pt x="3641" y="2731"/>
                  </a:lnTo>
                  <a:cubicBezTo>
                    <a:pt x="3641" y="2799"/>
                    <a:pt x="3686" y="2845"/>
                    <a:pt x="3755" y="2845"/>
                  </a:cubicBezTo>
                  <a:lnTo>
                    <a:pt x="3982" y="2845"/>
                  </a:lnTo>
                  <a:lnTo>
                    <a:pt x="3982" y="3641"/>
                  </a:lnTo>
                  <a:lnTo>
                    <a:pt x="3982" y="4096"/>
                  </a:lnTo>
                  <a:cubicBezTo>
                    <a:pt x="3982" y="4472"/>
                    <a:pt x="4289" y="4779"/>
                    <a:pt x="4665" y="4779"/>
                  </a:cubicBezTo>
                  <a:cubicBezTo>
                    <a:pt x="5040" y="4779"/>
                    <a:pt x="5348" y="4472"/>
                    <a:pt x="5348" y="4096"/>
                  </a:cubicBezTo>
                  <a:lnTo>
                    <a:pt x="5348" y="3641"/>
                  </a:lnTo>
                  <a:lnTo>
                    <a:pt x="5348" y="2845"/>
                  </a:lnTo>
                  <a:lnTo>
                    <a:pt x="5575" y="2845"/>
                  </a:lnTo>
                  <a:cubicBezTo>
                    <a:pt x="5643" y="2845"/>
                    <a:pt x="5689" y="2799"/>
                    <a:pt x="5689" y="2731"/>
                  </a:cubicBezTo>
                  <a:lnTo>
                    <a:pt x="5689" y="2617"/>
                  </a:lnTo>
                  <a:lnTo>
                    <a:pt x="5916" y="2617"/>
                  </a:lnTo>
                  <a:lnTo>
                    <a:pt x="5916" y="2731"/>
                  </a:lnTo>
                  <a:cubicBezTo>
                    <a:pt x="5916" y="2799"/>
                    <a:pt x="5962" y="2845"/>
                    <a:pt x="6030" y="2845"/>
                  </a:cubicBezTo>
                  <a:lnTo>
                    <a:pt x="6030" y="5120"/>
                  </a:lnTo>
                  <a:lnTo>
                    <a:pt x="796" y="5120"/>
                  </a:lnTo>
                  <a:lnTo>
                    <a:pt x="796" y="2845"/>
                  </a:lnTo>
                  <a:cubicBezTo>
                    <a:pt x="865" y="2845"/>
                    <a:pt x="910" y="2799"/>
                    <a:pt x="910" y="2731"/>
                  </a:cubicBezTo>
                  <a:lnTo>
                    <a:pt x="910" y="2617"/>
                  </a:lnTo>
                  <a:lnTo>
                    <a:pt x="1138" y="2617"/>
                  </a:lnTo>
                  <a:lnTo>
                    <a:pt x="1138" y="2731"/>
                  </a:lnTo>
                  <a:cubicBezTo>
                    <a:pt x="1138" y="2799"/>
                    <a:pt x="1183" y="2845"/>
                    <a:pt x="1252" y="2845"/>
                  </a:cubicBezTo>
                  <a:lnTo>
                    <a:pt x="1479" y="2845"/>
                  </a:lnTo>
                  <a:lnTo>
                    <a:pt x="1479" y="3186"/>
                  </a:lnTo>
                  <a:lnTo>
                    <a:pt x="1479" y="4096"/>
                  </a:lnTo>
                  <a:cubicBezTo>
                    <a:pt x="1479" y="4472"/>
                    <a:pt x="1786" y="4779"/>
                    <a:pt x="2162" y="4779"/>
                  </a:cubicBezTo>
                  <a:cubicBezTo>
                    <a:pt x="2537" y="4779"/>
                    <a:pt x="2844" y="4472"/>
                    <a:pt x="2844" y="4096"/>
                  </a:cubicBezTo>
                  <a:lnTo>
                    <a:pt x="2844" y="3186"/>
                  </a:lnTo>
                  <a:lnTo>
                    <a:pt x="2844" y="2845"/>
                  </a:lnTo>
                  <a:lnTo>
                    <a:pt x="3072" y="2845"/>
                  </a:lnTo>
                  <a:cubicBezTo>
                    <a:pt x="3140" y="2845"/>
                    <a:pt x="3186" y="2799"/>
                    <a:pt x="3186" y="2731"/>
                  </a:cubicBezTo>
                  <a:lnTo>
                    <a:pt x="3186" y="1821"/>
                  </a:lnTo>
                  <a:cubicBezTo>
                    <a:pt x="3186" y="1752"/>
                    <a:pt x="3140" y="1707"/>
                    <a:pt x="3072" y="1707"/>
                  </a:cubicBezTo>
                  <a:lnTo>
                    <a:pt x="2844" y="1707"/>
                  </a:lnTo>
                  <a:lnTo>
                    <a:pt x="2844" y="1479"/>
                  </a:lnTo>
                  <a:lnTo>
                    <a:pt x="2958" y="1479"/>
                  </a:lnTo>
                  <a:cubicBezTo>
                    <a:pt x="3026" y="1479"/>
                    <a:pt x="3072" y="1434"/>
                    <a:pt x="3072" y="1366"/>
                  </a:cubicBezTo>
                  <a:lnTo>
                    <a:pt x="3072" y="683"/>
                  </a:lnTo>
                  <a:cubicBezTo>
                    <a:pt x="3072" y="615"/>
                    <a:pt x="3026" y="569"/>
                    <a:pt x="2958" y="569"/>
                  </a:cubicBezTo>
                  <a:lnTo>
                    <a:pt x="2290" y="569"/>
                  </a:lnTo>
                  <a:cubicBezTo>
                    <a:pt x="2341" y="373"/>
                    <a:pt x="2520" y="228"/>
                    <a:pt x="2731" y="228"/>
                  </a:cubicBezTo>
                  <a:close/>
                  <a:moveTo>
                    <a:pt x="228" y="1934"/>
                  </a:moveTo>
                  <a:lnTo>
                    <a:pt x="683" y="1934"/>
                  </a:lnTo>
                  <a:lnTo>
                    <a:pt x="683" y="2048"/>
                  </a:lnTo>
                  <a:lnTo>
                    <a:pt x="683" y="2503"/>
                  </a:lnTo>
                  <a:lnTo>
                    <a:pt x="683" y="2617"/>
                  </a:lnTo>
                  <a:lnTo>
                    <a:pt x="228" y="2617"/>
                  </a:lnTo>
                  <a:lnTo>
                    <a:pt x="228" y="1934"/>
                  </a:lnTo>
                  <a:close/>
                  <a:moveTo>
                    <a:pt x="1707" y="3300"/>
                  </a:moveTo>
                  <a:lnTo>
                    <a:pt x="2617" y="3300"/>
                  </a:lnTo>
                  <a:lnTo>
                    <a:pt x="2617" y="4096"/>
                  </a:lnTo>
                  <a:cubicBezTo>
                    <a:pt x="2617" y="4347"/>
                    <a:pt x="2412" y="4551"/>
                    <a:pt x="2162" y="4551"/>
                  </a:cubicBezTo>
                  <a:cubicBezTo>
                    <a:pt x="1911" y="4551"/>
                    <a:pt x="1707" y="4347"/>
                    <a:pt x="1707" y="4096"/>
                  </a:cubicBezTo>
                  <a:lnTo>
                    <a:pt x="1707" y="3300"/>
                  </a:lnTo>
                  <a:close/>
                  <a:moveTo>
                    <a:pt x="2731" y="1934"/>
                  </a:moveTo>
                  <a:lnTo>
                    <a:pt x="2958" y="1934"/>
                  </a:lnTo>
                  <a:lnTo>
                    <a:pt x="2958" y="2617"/>
                  </a:lnTo>
                  <a:lnTo>
                    <a:pt x="2731" y="2617"/>
                  </a:lnTo>
                  <a:lnTo>
                    <a:pt x="2731" y="1934"/>
                  </a:lnTo>
                  <a:close/>
                  <a:moveTo>
                    <a:pt x="1479" y="797"/>
                  </a:moveTo>
                  <a:lnTo>
                    <a:pt x="2844" y="797"/>
                  </a:lnTo>
                  <a:lnTo>
                    <a:pt x="2844" y="1252"/>
                  </a:lnTo>
                  <a:lnTo>
                    <a:pt x="2731" y="1252"/>
                  </a:lnTo>
                  <a:lnTo>
                    <a:pt x="1593" y="1252"/>
                  </a:lnTo>
                  <a:lnTo>
                    <a:pt x="1479" y="1252"/>
                  </a:lnTo>
                  <a:lnTo>
                    <a:pt x="1479" y="797"/>
                  </a:lnTo>
                  <a:close/>
                  <a:moveTo>
                    <a:pt x="1707" y="1479"/>
                  </a:moveTo>
                  <a:lnTo>
                    <a:pt x="2617" y="1479"/>
                  </a:lnTo>
                  <a:lnTo>
                    <a:pt x="2617" y="1707"/>
                  </a:lnTo>
                  <a:cubicBezTo>
                    <a:pt x="2549" y="1707"/>
                    <a:pt x="2503" y="1752"/>
                    <a:pt x="2503" y="1821"/>
                  </a:cubicBezTo>
                  <a:lnTo>
                    <a:pt x="2503" y="2731"/>
                  </a:lnTo>
                  <a:cubicBezTo>
                    <a:pt x="2503" y="2799"/>
                    <a:pt x="2549" y="2845"/>
                    <a:pt x="2617" y="2845"/>
                  </a:cubicBezTo>
                  <a:lnTo>
                    <a:pt x="2617" y="3072"/>
                  </a:lnTo>
                  <a:lnTo>
                    <a:pt x="1707" y="3072"/>
                  </a:lnTo>
                  <a:lnTo>
                    <a:pt x="1707" y="2845"/>
                  </a:lnTo>
                  <a:cubicBezTo>
                    <a:pt x="1775" y="2845"/>
                    <a:pt x="1820" y="2799"/>
                    <a:pt x="1820" y="2731"/>
                  </a:cubicBezTo>
                  <a:lnTo>
                    <a:pt x="1820" y="1821"/>
                  </a:lnTo>
                  <a:cubicBezTo>
                    <a:pt x="1820" y="1752"/>
                    <a:pt x="1775" y="1707"/>
                    <a:pt x="1707" y="1707"/>
                  </a:cubicBezTo>
                  <a:lnTo>
                    <a:pt x="1707" y="1479"/>
                  </a:lnTo>
                  <a:close/>
                  <a:moveTo>
                    <a:pt x="1365" y="1934"/>
                  </a:moveTo>
                  <a:lnTo>
                    <a:pt x="1593" y="1934"/>
                  </a:lnTo>
                  <a:lnTo>
                    <a:pt x="1593" y="2617"/>
                  </a:lnTo>
                  <a:lnTo>
                    <a:pt x="1365" y="2617"/>
                  </a:lnTo>
                  <a:lnTo>
                    <a:pt x="1365" y="2503"/>
                  </a:lnTo>
                  <a:lnTo>
                    <a:pt x="1365" y="2048"/>
                  </a:lnTo>
                  <a:lnTo>
                    <a:pt x="1365" y="1934"/>
                  </a:lnTo>
                  <a:close/>
                  <a:moveTo>
                    <a:pt x="1138" y="2162"/>
                  </a:moveTo>
                  <a:lnTo>
                    <a:pt x="1138" y="2390"/>
                  </a:lnTo>
                  <a:lnTo>
                    <a:pt x="910" y="2390"/>
                  </a:lnTo>
                  <a:lnTo>
                    <a:pt x="910" y="2162"/>
                  </a:lnTo>
                  <a:lnTo>
                    <a:pt x="1138" y="2162"/>
                  </a:lnTo>
                  <a:close/>
                  <a:moveTo>
                    <a:pt x="341" y="1479"/>
                  </a:moveTo>
                  <a:lnTo>
                    <a:pt x="569" y="1479"/>
                  </a:lnTo>
                  <a:lnTo>
                    <a:pt x="569" y="1707"/>
                  </a:lnTo>
                  <a:lnTo>
                    <a:pt x="341" y="1707"/>
                  </a:lnTo>
                  <a:lnTo>
                    <a:pt x="341" y="1479"/>
                  </a:lnTo>
                  <a:close/>
                  <a:moveTo>
                    <a:pt x="341" y="2845"/>
                  </a:moveTo>
                  <a:lnTo>
                    <a:pt x="569" y="2845"/>
                  </a:lnTo>
                  <a:lnTo>
                    <a:pt x="569" y="5120"/>
                  </a:lnTo>
                  <a:lnTo>
                    <a:pt x="341" y="5120"/>
                  </a:lnTo>
                  <a:lnTo>
                    <a:pt x="341" y="2845"/>
                  </a:lnTo>
                  <a:close/>
                  <a:moveTo>
                    <a:pt x="6599" y="5803"/>
                  </a:moveTo>
                  <a:lnTo>
                    <a:pt x="4142" y="5803"/>
                  </a:lnTo>
                  <a:lnTo>
                    <a:pt x="3948" y="5609"/>
                  </a:lnTo>
                  <a:cubicBezTo>
                    <a:pt x="3925" y="5587"/>
                    <a:pt x="3903" y="5575"/>
                    <a:pt x="3868" y="5575"/>
                  </a:cubicBezTo>
                  <a:lnTo>
                    <a:pt x="3072" y="5575"/>
                  </a:lnTo>
                  <a:cubicBezTo>
                    <a:pt x="3038" y="5575"/>
                    <a:pt x="3015" y="5587"/>
                    <a:pt x="2992" y="5609"/>
                  </a:cubicBezTo>
                  <a:lnTo>
                    <a:pt x="2799" y="5803"/>
                  </a:lnTo>
                  <a:lnTo>
                    <a:pt x="228" y="5803"/>
                  </a:lnTo>
                  <a:lnTo>
                    <a:pt x="228" y="5348"/>
                  </a:lnTo>
                  <a:lnTo>
                    <a:pt x="683" y="5348"/>
                  </a:lnTo>
                  <a:lnTo>
                    <a:pt x="6144" y="5348"/>
                  </a:lnTo>
                  <a:lnTo>
                    <a:pt x="6599" y="5348"/>
                  </a:lnTo>
                  <a:lnTo>
                    <a:pt x="6599" y="5803"/>
                  </a:lnTo>
                  <a:close/>
                  <a:moveTo>
                    <a:pt x="6485" y="5120"/>
                  </a:moveTo>
                  <a:lnTo>
                    <a:pt x="6258" y="5120"/>
                  </a:lnTo>
                  <a:lnTo>
                    <a:pt x="6258" y="2845"/>
                  </a:lnTo>
                  <a:lnTo>
                    <a:pt x="6485" y="2845"/>
                  </a:lnTo>
                  <a:lnTo>
                    <a:pt x="6485" y="51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714489" y="3971238"/>
            <a:ext cx="896274" cy="896274"/>
            <a:chOff x="5647864" y="4143072"/>
            <a:chExt cx="896274" cy="896274"/>
          </a:xfrm>
        </p:grpSpPr>
        <p:sp>
          <p:nvSpPr>
            <p:cNvPr id="16" name="椭圆 15"/>
            <p:cNvSpPr/>
            <p:nvPr/>
          </p:nvSpPr>
          <p:spPr>
            <a:xfrm>
              <a:off x="5647864" y="4143072"/>
              <a:ext cx="896274" cy="8962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12" name="computer-micro-chip_22466"/>
            <p:cNvSpPr>
              <a:spLocks noChangeAspect="1"/>
            </p:cNvSpPr>
            <p:nvPr/>
          </p:nvSpPr>
          <p:spPr bwMode="auto">
            <a:xfrm>
              <a:off x="5870038" y="4352968"/>
              <a:ext cx="451926" cy="476483"/>
            </a:xfrm>
            <a:custGeom>
              <a:avLst/>
              <a:gdLst>
                <a:gd name="T0" fmla="*/ 1630 w 4349"/>
                <a:gd name="T1" fmla="*/ 4198 h 4593"/>
                <a:gd name="T2" fmla="*/ 2843 w 4349"/>
                <a:gd name="T3" fmla="*/ 3756 h 4593"/>
                <a:gd name="T4" fmla="*/ 1951 w 4349"/>
                <a:gd name="T5" fmla="*/ 3417 h 4593"/>
                <a:gd name="T6" fmla="*/ 2006 w 4349"/>
                <a:gd name="T7" fmla="*/ 3139 h 4593"/>
                <a:gd name="T8" fmla="*/ 1489 w 4349"/>
                <a:gd name="T9" fmla="*/ 3316 h 4593"/>
                <a:gd name="T10" fmla="*/ 760 w 4349"/>
                <a:gd name="T11" fmla="*/ 2419 h 4593"/>
                <a:gd name="T12" fmla="*/ 415 w 4349"/>
                <a:gd name="T13" fmla="*/ 3338 h 4593"/>
                <a:gd name="T14" fmla="*/ 552 w 4349"/>
                <a:gd name="T15" fmla="*/ 3759 h 4593"/>
                <a:gd name="T16" fmla="*/ 537 w 4349"/>
                <a:gd name="T17" fmla="*/ 2302 h 4593"/>
                <a:gd name="T18" fmla="*/ 230 w 4349"/>
                <a:gd name="T19" fmla="*/ 1149 h 4593"/>
                <a:gd name="T20" fmla="*/ 1383 w 4349"/>
                <a:gd name="T21" fmla="*/ 847 h 4593"/>
                <a:gd name="T22" fmla="*/ 2780 w 4349"/>
                <a:gd name="T23" fmla="*/ 217 h 4593"/>
                <a:gd name="T24" fmla="*/ 2219 w 4349"/>
                <a:gd name="T25" fmla="*/ 213 h 4593"/>
                <a:gd name="T26" fmla="*/ 2219 w 4349"/>
                <a:gd name="T27" fmla="*/ 1330 h 4593"/>
                <a:gd name="T28" fmla="*/ 2662 w 4349"/>
                <a:gd name="T29" fmla="*/ 1321 h 4593"/>
                <a:gd name="T30" fmla="*/ 2843 w 4349"/>
                <a:gd name="T31" fmla="*/ 1566 h 4593"/>
                <a:gd name="T32" fmla="*/ 3056 w 4349"/>
                <a:gd name="T33" fmla="*/ 1813 h 4593"/>
                <a:gd name="T34" fmla="*/ 4085 w 4349"/>
                <a:gd name="T35" fmla="*/ 1728 h 4593"/>
                <a:gd name="T36" fmla="*/ 3736 w 4349"/>
                <a:gd name="T37" fmla="*/ 874 h 4593"/>
                <a:gd name="T38" fmla="*/ 4291 w 4349"/>
                <a:gd name="T39" fmla="*/ 1783 h 4593"/>
                <a:gd name="T40" fmla="*/ 3902 w 4349"/>
                <a:gd name="T41" fmla="*/ 2302 h 4593"/>
                <a:gd name="T42" fmla="*/ 4208 w 4349"/>
                <a:gd name="T43" fmla="*/ 3444 h 4593"/>
                <a:gd name="T44" fmla="*/ 3056 w 4349"/>
                <a:gd name="T45" fmla="*/ 3756 h 4593"/>
                <a:gd name="T46" fmla="*/ 3172 w 4349"/>
                <a:gd name="T47" fmla="*/ 3566 h 4593"/>
                <a:gd name="T48" fmla="*/ 4085 w 4349"/>
                <a:gd name="T49" fmla="*/ 2865 h 4593"/>
                <a:gd name="T50" fmla="*/ 3056 w 4349"/>
                <a:gd name="T51" fmla="*/ 2779 h 4593"/>
                <a:gd name="T52" fmla="*/ 2843 w 4349"/>
                <a:gd name="T53" fmla="*/ 3376 h 4593"/>
                <a:gd name="T54" fmla="*/ 1596 w 4349"/>
                <a:gd name="T55" fmla="*/ 2656 h 4593"/>
                <a:gd name="T56" fmla="*/ 2843 w 4349"/>
                <a:gd name="T57" fmla="*/ 1936 h 4593"/>
                <a:gd name="T58" fmla="*/ 1596 w 4349"/>
                <a:gd name="T59" fmla="*/ 2656 h 4593"/>
                <a:gd name="T60" fmla="*/ 1383 w 4349"/>
                <a:gd name="T61" fmla="*/ 2060 h 4593"/>
                <a:gd name="T62" fmla="*/ 3056 w 4349"/>
                <a:gd name="T63" fmla="*/ 2533 h 4593"/>
                <a:gd name="T64" fmla="*/ 416 w 4349"/>
                <a:gd name="T65" fmla="*/ 1254 h 4593"/>
                <a:gd name="T66" fmla="*/ 760 w 4349"/>
                <a:gd name="T67" fmla="*/ 2173 h 4593"/>
                <a:gd name="T68" fmla="*/ 1267 w 4349"/>
                <a:gd name="T69" fmla="*/ 1027 h 4593"/>
                <a:gd name="T70" fmla="*/ 1596 w 4349"/>
                <a:gd name="T71" fmla="*/ 1690 h 4593"/>
                <a:gd name="T72" fmla="*/ 1250 w 4349"/>
                <a:gd name="T73" fmla="*/ 4134 h 4593"/>
                <a:gd name="T74" fmla="*/ 1596 w 4349"/>
                <a:gd name="T75" fmla="*/ 3788 h 4593"/>
                <a:gd name="T76" fmla="*/ 1118 w 4349"/>
                <a:gd name="T77" fmla="*/ 3788 h 4593"/>
                <a:gd name="T78" fmla="*/ 1250 w 4349"/>
                <a:gd name="T79" fmla="*/ 3655 h 4593"/>
                <a:gd name="T80" fmla="*/ 3163 w 4349"/>
                <a:gd name="T81" fmla="*/ 490 h 4593"/>
                <a:gd name="T82" fmla="*/ 3163 w 4349"/>
                <a:gd name="T83" fmla="*/ 703 h 4593"/>
                <a:gd name="T84" fmla="*/ 3295 w 4349"/>
                <a:gd name="T85" fmla="*/ 835 h 4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349" h="4593">
                  <a:moveTo>
                    <a:pt x="2219" y="4593"/>
                  </a:moveTo>
                  <a:cubicBezTo>
                    <a:pt x="1997" y="4593"/>
                    <a:pt x="1788" y="4506"/>
                    <a:pt x="1630" y="4348"/>
                  </a:cubicBezTo>
                  <a:cubicBezTo>
                    <a:pt x="1588" y="4307"/>
                    <a:pt x="1588" y="4239"/>
                    <a:pt x="1630" y="4198"/>
                  </a:cubicBezTo>
                  <a:cubicBezTo>
                    <a:pt x="1671" y="4156"/>
                    <a:pt x="1739" y="4156"/>
                    <a:pt x="1780" y="4197"/>
                  </a:cubicBezTo>
                  <a:cubicBezTo>
                    <a:pt x="1898" y="4315"/>
                    <a:pt x="2054" y="4379"/>
                    <a:pt x="2219" y="4379"/>
                  </a:cubicBezTo>
                  <a:cubicBezTo>
                    <a:pt x="2563" y="4379"/>
                    <a:pt x="2843" y="4100"/>
                    <a:pt x="2843" y="3756"/>
                  </a:cubicBezTo>
                  <a:lnTo>
                    <a:pt x="2843" y="3622"/>
                  </a:lnTo>
                  <a:lnTo>
                    <a:pt x="2219" y="3262"/>
                  </a:lnTo>
                  <a:lnTo>
                    <a:pt x="1951" y="3417"/>
                  </a:lnTo>
                  <a:cubicBezTo>
                    <a:pt x="1900" y="3447"/>
                    <a:pt x="1835" y="3429"/>
                    <a:pt x="1805" y="3378"/>
                  </a:cubicBezTo>
                  <a:cubicBezTo>
                    <a:pt x="1776" y="3327"/>
                    <a:pt x="1793" y="3262"/>
                    <a:pt x="1844" y="3232"/>
                  </a:cubicBezTo>
                  <a:lnTo>
                    <a:pt x="2006" y="3139"/>
                  </a:lnTo>
                  <a:lnTo>
                    <a:pt x="1596" y="2902"/>
                  </a:lnTo>
                  <a:lnTo>
                    <a:pt x="1596" y="3210"/>
                  </a:lnTo>
                  <a:cubicBezTo>
                    <a:pt x="1596" y="3269"/>
                    <a:pt x="1548" y="3316"/>
                    <a:pt x="1489" y="3316"/>
                  </a:cubicBezTo>
                  <a:cubicBezTo>
                    <a:pt x="1431" y="3316"/>
                    <a:pt x="1383" y="3269"/>
                    <a:pt x="1383" y="3210"/>
                  </a:cubicBezTo>
                  <a:lnTo>
                    <a:pt x="1383" y="2779"/>
                  </a:lnTo>
                  <a:lnTo>
                    <a:pt x="760" y="2419"/>
                  </a:lnTo>
                  <a:lnTo>
                    <a:pt x="644" y="2486"/>
                  </a:lnTo>
                  <a:cubicBezTo>
                    <a:pt x="500" y="2569"/>
                    <a:pt x="397" y="2704"/>
                    <a:pt x="354" y="2865"/>
                  </a:cubicBezTo>
                  <a:cubicBezTo>
                    <a:pt x="311" y="3026"/>
                    <a:pt x="333" y="3194"/>
                    <a:pt x="415" y="3338"/>
                  </a:cubicBezTo>
                  <a:cubicBezTo>
                    <a:pt x="472" y="3436"/>
                    <a:pt x="555" y="3517"/>
                    <a:pt x="655" y="3571"/>
                  </a:cubicBezTo>
                  <a:cubicBezTo>
                    <a:pt x="706" y="3600"/>
                    <a:pt x="725" y="3665"/>
                    <a:pt x="697" y="3716"/>
                  </a:cubicBezTo>
                  <a:cubicBezTo>
                    <a:pt x="669" y="3768"/>
                    <a:pt x="604" y="3787"/>
                    <a:pt x="552" y="3759"/>
                  </a:cubicBezTo>
                  <a:cubicBezTo>
                    <a:pt x="418" y="3685"/>
                    <a:pt x="307" y="3577"/>
                    <a:pt x="231" y="3444"/>
                  </a:cubicBezTo>
                  <a:cubicBezTo>
                    <a:pt x="119" y="3252"/>
                    <a:pt x="90" y="3026"/>
                    <a:pt x="148" y="2810"/>
                  </a:cubicBezTo>
                  <a:cubicBezTo>
                    <a:pt x="206" y="2593"/>
                    <a:pt x="344" y="2413"/>
                    <a:pt x="537" y="2302"/>
                  </a:cubicBezTo>
                  <a:lnTo>
                    <a:pt x="546" y="2296"/>
                  </a:lnTo>
                  <a:lnTo>
                    <a:pt x="537" y="2291"/>
                  </a:lnTo>
                  <a:cubicBezTo>
                    <a:pt x="138" y="2060"/>
                    <a:pt x="0" y="1548"/>
                    <a:pt x="230" y="1149"/>
                  </a:cubicBezTo>
                  <a:cubicBezTo>
                    <a:pt x="230" y="1149"/>
                    <a:pt x="231" y="1148"/>
                    <a:pt x="231" y="1148"/>
                  </a:cubicBezTo>
                  <a:cubicBezTo>
                    <a:pt x="461" y="749"/>
                    <a:pt x="974" y="611"/>
                    <a:pt x="1373" y="842"/>
                  </a:cubicBezTo>
                  <a:lnTo>
                    <a:pt x="1383" y="847"/>
                  </a:lnTo>
                  <a:lnTo>
                    <a:pt x="1383" y="837"/>
                  </a:lnTo>
                  <a:cubicBezTo>
                    <a:pt x="1383" y="375"/>
                    <a:pt x="1758" y="0"/>
                    <a:pt x="2219" y="0"/>
                  </a:cubicBezTo>
                  <a:cubicBezTo>
                    <a:pt x="2426" y="0"/>
                    <a:pt x="2625" y="77"/>
                    <a:pt x="2780" y="217"/>
                  </a:cubicBezTo>
                  <a:cubicBezTo>
                    <a:pt x="2823" y="256"/>
                    <a:pt x="2827" y="324"/>
                    <a:pt x="2787" y="367"/>
                  </a:cubicBezTo>
                  <a:cubicBezTo>
                    <a:pt x="2748" y="411"/>
                    <a:pt x="2680" y="414"/>
                    <a:pt x="2637" y="375"/>
                  </a:cubicBezTo>
                  <a:cubicBezTo>
                    <a:pt x="2522" y="271"/>
                    <a:pt x="2373" y="213"/>
                    <a:pt x="2219" y="213"/>
                  </a:cubicBezTo>
                  <a:cubicBezTo>
                    <a:pt x="1876" y="213"/>
                    <a:pt x="1596" y="493"/>
                    <a:pt x="1596" y="837"/>
                  </a:cubicBezTo>
                  <a:lnTo>
                    <a:pt x="1596" y="971"/>
                  </a:lnTo>
                  <a:lnTo>
                    <a:pt x="2219" y="1330"/>
                  </a:lnTo>
                  <a:lnTo>
                    <a:pt x="2556" y="1136"/>
                  </a:lnTo>
                  <a:cubicBezTo>
                    <a:pt x="2607" y="1107"/>
                    <a:pt x="2672" y="1124"/>
                    <a:pt x="2701" y="1175"/>
                  </a:cubicBezTo>
                  <a:cubicBezTo>
                    <a:pt x="2731" y="1226"/>
                    <a:pt x="2713" y="1291"/>
                    <a:pt x="2662" y="1321"/>
                  </a:cubicBezTo>
                  <a:lnTo>
                    <a:pt x="2433" y="1454"/>
                  </a:lnTo>
                  <a:lnTo>
                    <a:pt x="2843" y="1690"/>
                  </a:lnTo>
                  <a:lnTo>
                    <a:pt x="2843" y="1566"/>
                  </a:lnTo>
                  <a:cubicBezTo>
                    <a:pt x="2843" y="1508"/>
                    <a:pt x="2890" y="1460"/>
                    <a:pt x="2949" y="1460"/>
                  </a:cubicBezTo>
                  <a:cubicBezTo>
                    <a:pt x="3008" y="1460"/>
                    <a:pt x="3056" y="1508"/>
                    <a:pt x="3056" y="1566"/>
                  </a:cubicBezTo>
                  <a:lnTo>
                    <a:pt x="3056" y="1813"/>
                  </a:lnTo>
                  <a:lnTo>
                    <a:pt x="3679" y="2173"/>
                  </a:lnTo>
                  <a:lnTo>
                    <a:pt x="3795" y="2106"/>
                  </a:lnTo>
                  <a:cubicBezTo>
                    <a:pt x="3939" y="2023"/>
                    <a:pt x="4041" y="1889"/>
                    <a:pt x="4085" y="1728"/>
                  </a:cubicBezTo>
                  <a:cubicBezTo>
                    <a:pt x="4128" y="1566"/>
                    <a:pt x="4106" y="1398"/>
                    <a:pt x="4023" y="1255"/>
                  </a:cubicBezTo>
                  <a:cubicBezTo>
                    <a:pt x="3966" y="1155"/>
                    <a:pt x="3881" y="1073"/>
                    <a:pt x="3780" y="1019"/>
                  </a:cubicBezTo>
                  <a:cubicBezTo>
                    <a:pt x="3728" y="991"/>
                    <a:pt x="3708" y="926"/>
                    <a:pt x="3736" y="874"/>
                  </a:cubicBezTo>
                  <a:cubicBezTo>
                    <a:pt x="3764" y="822"/>
                    <a:pt x="3829" y="803"/>
                    <a:pt x="3881" y="831"/>
                  </a:cubicBezTo>
                  <a:cubicBezTo>
                    <a:pt x="4017" y="904"/>
                    <a:pt x="4131" y="1014"/>
                    <a:pt x="4208" y="1148"/>
                  </a:cubicBezTo>
                  <a:cubicBezTo>
                    <a:pt x="4319" y="1341"/>
                    <a:pt x="4349" y="1566"/>
                    <a:pt x="4291" y="1783"/>
                  </a:cubicBezTo>
                  <a:cubicBezTo>
                    <a:pt x="4233" y="1999"/>
                    <a:pt x="4095" y="2180"/>
                    <a:pt x="3902" y="2291"/>
                  </a:cubicBezTo>
                  <a:lnTo>
                    <a:pt x="3892" y="2296"/>
                  </a:lnTo>
                  <a:lnTo>
                    <a:pt x="3902" y="2302"/>
                  </a:lnTo>
                  <a:cubicBezTo>
                    <a:pt x="4095" y="2413"/>
                    <a:pt x="4233" y="2594"/>
                    <a:pt x="4291" y="2810"/>
                  </a:cubicBezTo>
                  <a:cubicBezTo>
                    <a:pt x="4349" y="3026"/>
                    <a:pt x="4320" y="3250"/>
                    <a:pt x="4209" y="3443"/>
                  </a:cubicBezTo>
                  <a:cubicBezTo>
                    <a:pt x="4209" y="3443"/>
                    <a:pt x="4208" y="3444"/>
                    <a:pt x="4208" y="3444"/>
                  </a:cubicBezTo>
                  <a:cubicBezTo>
                    <a:pt x="3977" y="3844"/>
                    <a:pt x="3465" y="3981"/>
                    <a:pt x="3065" y="3751"/>
                  </a:cubicBezTo>
                  <a:lnTo>
                    <a:pt x="3056" y="3745"/>
                  </a:lnTo>
                  <a:lnTo>
                    <a:pt x="3056" y="3756"/>
                  </a:lnTo>
                  <a:cubicBezTo>
                    <a:pt x="3056" y="4217"/>
                    <a:pt x="2681" y="4593"/>
                    <a:pt x="2219" y="4593"/>
                  </a:cubicBezTo>
                  <a:close/>
                  <a:moveTo>
                    <a:pt x="3056" y="3499"/>
                  </a:moveTo>
                  <a:lnTo>
                    <a:pt x="3172" y="3566"/>
                  </a:lnTo>
                  <a:cubicBezTo>
                    <a:pt x="3469" y="3738"/>
                    <a:pt x="3850" y="3636"/>
                    <a:pt x="4023" y="3339"/>
                  </a:cubicBezTo>
                  <a:cubicBezTo>
                    <a:pt x="4023" y="3339"/>
                    <a:pt x="4023" y="3338"/>
                    <a:pt x="4023" y="3338"/>
                  </a:cubicBezTo>
                  <a:cubicBezTo>
                    <a:pt x="4106" y="3194"/>
                    <a:pt x="4128" y="3026"/>
                    <a:pt x="4085" y="2865"/>
                  </a:cubicBezTo>
                  <a:cubicBezTo>
                    <a:pt x="4041" y="2704"/>
                    <a:pt x="3939" y="2569"/>
                    <a:pt x="3795" y="2486"/>
                  </a:cubicBezTo>
                  <a:lnTo>
                    <a:pt x="3679" y="2419"/>
                  </a:lnTo>
                  <a:lnTo>
                    <a:pt x="3056" y="2779"/>
                  </a:lnTo>
                  <a:lnTo>
                    <a:pt x="3056" y="3499"/>
                  </a:lnTo>
                  <a:close/>
                  <a:moveTo>
                    <a:pt x="2433" y="3139"/>
                  </a:moveTo>
                  <a:lnTo>
                    <a:pt x="2843" y="3376"/>
                  </a:lnTo>
                  <a:lnTo>
                    <a:pt x="2843" y="2902"/>
                  </a:lnTo>
                  <a:lnTo>
                    <a:pt x="2433" y="3139"/>
                  </a:lnTo>
                  <a:close/>
                  <a:moveTo>
                    <a:pt x="1596" y="2656"/>
                  </a:moveTo>
                  <a:lnTo>
                    <a:pt x="2219" y="3016"/>
                  </a:lnTo>
                  <a:lnTo>
                    <a:pt x="2843" y="2656"/>
                  </a:lnTo>
                  <a:lnTo>
                    <a:pt x="2843" y="1936"/>
                  </a:lnTo>
                  <a:lnTo>
                    <a:pt x="2219" y="1577"/>
                  </a:lnTo>
                  <a:lnTo>
                    <a:pt x="1596" y="1936"/>
                  </a:lnTo>
                  <a:lnTo>
                    <a:pt x="1596" y="2656"/>
                  </a:lnTo>
                  <a:close/>
                  <a:moveTo>
                    <a:pt x="973" y="2296"/>
                  </a:moveTo>
                  <a:lnTo>
                    <a:pt x="1383" y="2533"/>
                  </a:lnTo>
                  <a:lnTo>
                    <a:pt x="1383" y="2060"/>
                  </a:lnTo>
                  <a:lnTo>
                    <a:pt x="973" y="2296"/>
                  </a:lnTo>
                  <a:close/>
                  <a:moveTo>
                    <a:pt x="3056" y="2060"/>
                  </a:moveTo>
                  <a:lnTo>
                    <a:pt x="3056" y="2533"/>
                  </a:lnTo>
                  <a:lnTo>
                    <a:pt x="3466" y="2296"/>
                  </a:lnTo>
                  <a:lnTo>
                    <a:pt x="3056" y="2060"/>
                  </a:lnTo>
                  <a:close/>
                  <a:moveTo>
                    <a:pt x="416" y="1254"/>
                  </a:moveTo>
                  <a:cubicBezTo>
                    <a:pt x="416" y="1254"/>
                    <a:pt x="416" y="1255"/>
                    <a:pt x="415" y="1255"/>
                  </a:cubicBezTo>
                  <a:cubicBezTo>
                    <a:pt x="244" y="1552"/>
                    <a:pt x="346" y="1934"/>
                    <a:pt x="644" y="2106"/>
                  </a:cubicBezTo>
                  <a:lnTo>
                    <a:pt x="760" y="2173"/>
                  </a:lnTo>
                  <a:lnTo>
                    <a:pt x="1383" y="1813"/>
                  </a:lnTo>
                  <a:lnTo>
                    <a:pt x="1383" y="1094"/>
                  </a:lnTo>
                  <a:lnTo>
                    <a:pt x="1267" y="1027"/>
                  </a:lnTo>
                  <a:cubicBezTo>
                    <a:pt x="969" y="855"/>
                    <a:pt x="588" y="957"/>
                    <a:pt x="416" y="1254"/>
                  </a:cubicBezTo>
                  <a:close/>
                  <a:moveTo>
                    <a:pt x="1596" y="1217"/>
                  </a:moveTo>
                  <a:lnTo>
                    <a:pt x="1596" y="1690"/>
                  </a:lnTo>
                  <a:lnTo>
                    <a:pt x="2006" y="1454"/>
                  </a:lnTo>
                  <a:lnTo>
                    <a:pt x="1596" y="1217"/>
                  </a:lnTo>
                  <a:close/>
                  <a:moveTo>
                    <a:pt x="1250" y="4134"/>
                  </a:moveTo>
                  <a:cubicBezTo>
                    <a:pt x="1060" y="4134"/>
                    <a:pt x="904" y="3978"/>
                    <a:pt x="904" y="3788"/>
                  </a:cubicBezTo>
                  <a:cubicBezTo>
                    <a:pt x="904" y="3597"/>
                    <a:pt x="1060" y="3442"/>
                    <a:pt x="1250" y="3442"/>
                  </a:cubicBezTo>
                  <a:cubicBezTo>
                    <a:pt x="1441" y="3442"/>
                    <a:pt x="1596" y="3597"/>
                    <a:pt x="1596" y="3788"/>
                  </a:cubicBezTo>
                  <a:cubicBezTo>
                    <a:pt x="1596" y="3978"/>
                    <a:pt x="1441" y="4134"/>
                    <a:pt x="1250" y="4134"/>
                  </a:cubicBezTo>
                  <a:close/>
                  <a:moveTo>
                    <a:pt x="1250" y="3655"/>
                  </a:moveTo>
                  <a:cubicBezTo>
                    <a:pt x="1177" y="3655"/>
                    <a:pt x="1118" y="3715"/>
                    <a:pt x="1118" y="3788"/>
                  </a:cubicBezTo>
                  <a:cubicBezTo>
                    <a:pt x="1118" y="3861"/>
                    <a:pt x="1177" y="3920"/>
                    <a:pt x="1250" y="3920"/>
                  </a:cubicBezTo>
                  <a:cubicBezTo>
                    <a:pt x="1323" y="3920"/>
                    <a:pt x="1383" y="3861"/>
                    <a:pt x="1383" y="3788"/>
                  </a:cubicBezTo>
                  <a:cubicBezTo>
                    <a:pt x="1383" y="3715"/>
                    <a:pt x="1323" y="3655"/>
                    <a:pt x="1250" y="3655"/>
                  </a:cubicBezTo>
                  <a:close/>
                  <a:moveTo>
                    <a:pt x="3163" y="1181"/>
                  </a:moveTo>
                  <a:cubicBezTo>
                    <a:pt x="2972" y="1181"/>
                    <a:pt x="2817" y="1026"/>
                    <a:pt x="2817" y="835"/>
                  </a:cubicBezTo>
                  <a:cubicBezTo>
                    <a:pt x="2817" y="645"/>
                    <a:pt x="2972" y="490"/>
                    <a:pt x="3163" y="490"/>
                  </a:cubicBezTo>
                  <a:cubicBezTo>
                    <a:pt x="3353" y="490"/>
                    <a:pt x="3509" y="645"/>
                    <a:pt x="3509" y="835"/>
                  </a:cubicBezTo>
                  <a:cubicBezTo>
                    <a:pt x="3509" y="1026"/>
                    <a:pt x="3353" y="1181"/>
                    <a:pt x="3163" y="1181"/>
                  </a:cubicBezTo>
                  <a:close/>
                  <a:moveTo>
                    <a:pt x="3163" y="703"/>
                  </a:moveTo>
                  <a:cubicBezTo>
                    <a:pt x="3090" y="703"/>
                    <a:pt x="3030" y="762"/>
                    <a:pt x="3030" y="835"/>
                  </a:cubicBezTo>
                  <a:cubicBezTo>
                    <a:pt x="3030" y="909"/>
                    <a:pt x="3090" y="968"/>
                    <a:pt x="3163" y="968"/>
                  </a:cubicBezTo>
                  <a:cubicBezTo>
                    <a:pt x="3236" y="968"/>
                    <a:pt x="3295" y="909"/>
                    <a:pt x="3295" y="835"/>
                  </a:cubicBezTo>
                  <a:cubicBezTo>
                    <a:pt x="3295" y="762"/>
                    <a:pt x="3236" y="703"/>
                    <a:pt x="3163" y="7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480762" y="3971238"/>
            <a:ext cx="896274" cy="896274"/>
            <a:chOff x="3350451" y="4143072"/>
            <a:chExt cx="896274" cy="896274"/>
          </a:xfrm>
        </p:grpSpPr>
        <p:sp>
          <p:nvSpPr>
            <p:cNvPr id="15" name="椭圆 14"/>
            <p:cNvSpPr/>
            <p:nvPr/>
          </p:nvSpPr>
          <p:spPr>
            <a:xfrm>
              <a:off x="3350451" y="4143072"/>
              <a:ext cx="896274" cy="89627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cs typeface="+mn-ea"/>
                <a:sym typeface="+mn-lt"/>
              </a:endParaRPr>
            </a:p>
          </p:txBody>
        </p:sp>
        <p:sp>
          <p:nvSpPr>
            <p:cNvPr id="14" name="microscope_112716"/>
            <p:cNvSpPr>
              <a:spLocks noChangeAspect="1"/>
            </p:cNvSpPr>
            <p:nvPr/>
          </p:nvSpPr>
          <p:spPr bwMode="auto">
            <a:xfrm>
              <a:off x="3609933" y="4352968"/>
              <a:ext cx="377311" cy="476482"/>
            </a:xfrm>
            <a:custGeom>
              <a:avLst/>
              <a:gdLst>
                <a:gd name="connsiteX0" fmla="*/ 431732 w 480835"/>
                <a:gd name="connsiteY0" fmla="*/ 381186 h 607216"/>
                <a:gd name="connsiteX1" fmla="*/ 402134 w 480835"/>
                <a:gd name="connsiteY1" fmla="*/ 410736 h 607216"/>
                <a:gd name="connsiteX2" fmla="*/ 431732 w 480835"/>
                <a:gd name="connsiteY2" fmla="*/ 440382 h 607216"/>
                <a:gd name="connsiteX3" fmla="*/ 461427 w 480835"/>
                <a:gd name="connsiteY3" fmla="*/ 410736 h 607216"/>
                <a:gd name="connsiteX4" fmla="*/ 431732 w 480835"/>
                <a:gd name="connsiteY4" fmla="*/ 381186 h 607216"/>
                <a:gd name="connsiteX5" fmla="*/ 236067 w 480835"/>
                <a:gd name="connsiteY5" fmla="*/ 323834 h 607216"/>
                <a:gd name="connsiteX6" fmla="*/ 236067 w 480835"/>
                <a:gd name="connsiteY6" fmla="*/ 357652 h 607216"/>
                <a:gd name="connsiteX7" fmla="*/ 255765 w 480835"/>
                <a:gd name="connsiteY7" fmla="*/ 357652 h 607216"/>
                <a:gd name="connsiteX8" fmla="*/ 255765 w 480835"/>
                <a:gd name="connsiteY8" fmla="*/ 323834 h 607216"/>
                <a:gd name="connsiteX9" fmla="*/ 158247 w 480835"/>
                <a:gd name="connsiteY9" fmla="*/ 323834 h 607216"/>
                <a:gd name="connsiteX10" fmla="*/ 158247 w 480835"/>
                <a:gd name="connsiteY10" fmla="*/ 357652 h 607216"/>
                <a:gd name="connsiteX11" fmla="*/ 177848 w 480835"/>
                <a:gd name="connsiteY11" fmla="*/ 357652 h 607216"/>
                <a:gd name="connsiteX12" fmla="*/ 177848 w 480835"/>
                <a:gd name="connsiteY12" fmla="*/ 323834 h 607216"/>
                <a:gd name="connsiteX13" fmla="*/ 315670 w 480835"/>
                <a:gd name="connsiteY13" fmla="*/ 240704 h 607216"/>
                <a:gd name="connsiteX14" fmla="*/ 358368 w 480835"/>
                <a:gd name="connsiteY14" fmla="*/ 264925 h 607216"/>
                <a:gd name="connsiteX15" fmla="*/ 363317 w 480835"/>
                <a:gd name="connsiteY15" fmla="*/ 273354 h 607216"/>
                <a:gd name="connsiteX16" fmla="*/ 363317 w 480835"/>
                <a:gd name="connsiteY16" fmla="*/ 483302 h 607216"/>
                <a:gd name="connsiteX17" fmla="*/ 392430 w 480835"/>
                <a:gd name="connsiteY17" fmla="*/ 483302 h 607216"/>
                <a:gd name="connsiteX18" fmla="*/ 402134 w 480835"/>
                <a:gd name="connsiteY18" fmla="*/ 492990 h 607216"/>
                <a:gd name="connsiteX19" fmla="*/ 392430 w 480835"/>
                <a:gd name="connsiteY19" fmla="*/ 502678 h 607216"/>
                <a:gd name="connsiteX20" fmla="*/ 93444 w 480835"/>
                <a:gd name="connsiteY20" fmla="*/ 502678 h 607216"/>
                <a:gd name="connsiteX21" fmla="*/ 48223 w 480835"/>
                <a:gd name="connsiteY21" fmla="*/ 532422 h 607216"/>
                <a:gd name="connsiteX22" fmla="*/ 24448 w 480835"/>
                <a:gd name="connsiteY22" fmla="*/ 587839 h 607216"/>
                <a:gd name="connsiteX23" fmla="*/ 422028 w 480835"/>
                <a:gd name="connsiteY23" fmla="*/ 587839 h 607216"/>
                <a:gd name="connsiteX24" fmla="*/ 422028 w 480835"/>
                <a:gd name="connsiteY24" fmla="*/ 458790 h 607216"/>
                <a:gd name="connsiteX25" fmla="*/ 382726 w 480835"/>
                <a:gd name="connsiteY25" fmla="*/ 410736 h 607216"/>
                <a:gd name="connsiteX26" fmla="*/ 431732 w 480835"/>
                <a:gd name="connsiteY26" fmla="*/ 361809 h 607216"/>
                <a:gd name="connsiteX27" fmla="*/ 480835 w 480835"/>
                <a:gd name="connsiteY27" fmla="*/ 410736 h 607216"/>
                <a:gd name="connsiteX28" fmla="*/ 441436 w 480835"/>
                <a:gd name="connsiteY28" fmla="*/ 458790 h 607216"/>
                <a:gd name="connsiteX29" fmla="*/ 441436 w 480835"/>
                <a:gd name="connsiteY29" fmla="*/ 597528 h 607216"/>
                <a:gd name="connsiteX30" fmla="*/ 431732 w 480835"/>
                <a:gd name="connsiteY30" fmla="*/ 607216 h 607216"/>
                <a:gd name="connsiteX31" fmla="*/ 9697 w 480835"/>
                <a:gd name="connsiteY31" fmla="*/ 607216 h 607216"/>
                <a:gd name="connsiteX32" fmla="*/ 1643 w 480835"/>
                <a:gd name="connsiteY32" fmla="*/ 602856 h 607216"/>
                <a:gd name="connsiteX33" fmla="*/ 770 w 480835"/>
                <a:gd name="connsiteY33" fmla="*/ 593652 h 607216"/>
                <a:gd name="connsiteX34" fmla="*/ 30367 w 480835"/>
                <a:gd name="connsiteY34" fmla="*/ 524768 h 607216"/>
                <a:gd name="connsiteX35" fmla="*/ 93444 w 480835"/>
                <a:gd name="connsiteY35" fmla="*/ 483302 h 607216"/>
                <a:gd name="connsiteX36" fmla="*/ 343909 w 480835"/>
                <a:gd name="connsiteY36" fmla="*/ 483302 h 607216"/>
                <a:gd name="connsiteX37" fmla="*/ 343909 w 480835"/>
                <a:gd name="connsiteY37" fmla="*/ 420424 h 607216"/>
                <a:gd name="connsiteX38" fmla="*/ 136143 w 480835"/>
                <a:gd name="connsiteY38" fmla="*/ 420424 h 607216"/>
                <a:gd name="connsiteX39" fmla="*/ 136143 w 480835"/>
                <a:gd name="connsiteY39" fmla="*/ 439801 h 607216"/>
                <a:gd name="connsiteX40" fmla="*/ 314797 w 480835"/>
                <a:gd name="connsiteY40" fmla="*/ 439801 h 607216"/>
                <a:gd name="connsiteX41" fmla="*/ 324501 w 480835"/>
                <a:gd name="connsiteY41" fmla="*/ 449489 h 607216"/>
                <a:gd name="connsiteX42" fmla="*/ 314797 w 480835"/>
                <a:gd name="connsiteY42" fmla="*/ 459178 h 607216"/>
                <a:gd name="connsiteX43" fmla="*/ 126439 w 480835"/>
                <a:gd name="connsiteY43" fmla="*/ 459178 h 607216"/>
                <a:gd name="connsiteX44" fmla="*/ 116734 w 480835"/>
                <a:gd name="connsiteY44" fmla="*/ 449489 h 607216"/>
                <a:gd name="connsiteX45" fmla="*/ 116734 w 480835"/>
                <a:gd name="connsiteY45" fmla="*/ 410736 h 607216"/>
                <a:gd name="connsiteX46" fmla="*/ 126439 w 480835"/>
                <a:gd name="connsiteY46" fmla="*/ 401047 h 607216"/>
                <a:gd name="connsiteX47" fmla="*/ 343909 w 480835"/>
                <a:gd name="connsiteY47" fmla="*/ 401047 h 607216"/>
                <a:gd name="connsiteX48" fmla="*/ 343909 w 480835"/>
                <a:gd name="connsiteY48" fmla="*/ 278973 h 607216"/>
                <a:gd name="connsiteX49" fmla="*/ 306160 w 480835"/>
                <a:gd name="connsiteY49" fmla="*/ 257562 h 607216"/>
                <a:gd name="connsiteX50" fmla="*/ 302472 w 480835"/>
                <a:gd name="connsiteY50" fmla="*/ 244386 h 607216"/>
                <a:gd name="connsiteX51" fmla="*/ 315670 w 480835"/>
                <a:gd name="connsiteY51" fmla="*/ 240704 h 607216"/>
                <a:gd name="connsiteX52" fmla="*/ 151649 w 480835"/>
                <a:gd name="connsiteY52" fmla="*/ 109689 h 607216"/>
                <a:gd name="connsiteX53" fmla="*/ 151649 w 480835"/>
                <a:gd name="connsiteY53" fmla="*/ 304454 h 607216"/>
                <a:gd name="connsiteX54" fmla="*/ 262363 w 480835"/>
                <a:gd name="connsiteY54" fmla="*/ 304454 h 607216"/>
                <a:gd name="connsiteX55" fmla="*/ 262363 w 480835"/>
                <a:gd name="connsiteY55" fmla="*/ 109689 h 607216"/>
                <a:gd name="connsiteX56" fmla="*/ 177654 w 480835"/>
                <a:gd name="connsiteY56" fmla="*/ 19379 h 607216"/>
                <a:gd name="connsiteX57" fmla="*/ 177654 w 480835"/>
                <a:gd name="connsiteY57" fmla="*/ 90309 h 607216"/>
                <a:gd name="connsiteX58" fmla="*/ 236262 w 480835"/>
                <a:gd name="connsiteY58" fmla="*/ 90309 h 607216"/>
                <a:gd name="connsiteX59" fmla="*/ 236262 w 480835"/>
                <a:gd name="connsiteY59" fmla="*/ 19379 h 607216"/>
                <a:gd name="connsiteX60" fmla="*/ 167950 w 480835"/>
                <a:gd name="connsiteY60" fmla="*/ 0 h 607216"/>
                <a:gd name="connsiteX61" fmla="*/ 245965 w 480835"/>
                <a:gd name="connsiteY61" fmla="*/ 0 h 607216"/>
                <a:gd name="connsiteX62" fmla="*/ 255668 w 480835"/>
                <a:gd name="connsiteY62" fmla="*/ 9690 h 607216"/>
                <a:gd name="connsiteX63" fmla="*/ 255668 w 480835"/>
                <a:gd name="connsiteY63" fmla="*/ 90309 h 607216"/>
                <a:gd name="connsiteX64" fmla="*/ 272067 w 480835"/>
                <a:gd name="connsiteY64" fmla="*/ 90309 h 607216"/>
                <a:gd name="connsiteX65" fmla="*/ 281770 w 480835"/>
                <a:gd name="connsiteY65" fmla="*/ 99999 h 607216"/>
                <a:gd name="connsiteX66" fmla="*/ 281770 w 480835"/>
                <a:gd name="connsiteY66" fmla="*/ 149514 h 607216"/>
                <a:gd name="connsiteX67" fmla="*/ 310880 w 480835"/>
                <a:gd name="connsiteY67" fmla="*/ 149514 h 607216"/>
                <a:gd name="connsiteX68" fmla="*/ 315634 w 480835"/>
                <a:gd name="connsiteY68" fmla="*/ 150773 h 607216"/>
                <a:gd name="connsiteX69" fmla="*/ 402673 w 480835"/>
                <a:gd name="connsiteY69" fmla="*/ 200288 h 607216"/>
                <a:gd name="connsiteX70" fmla="*/ 441389 w 480835"/>
                <a:gd name="connsiteY70" fmla="*/ 267246 h 607216"/>
                <a:gd name="connsiteX71" fmla="*/ 441389 w 480835"/>
                <a:gd name="connsiteY71" fmla="*/ 332749 h 607216"/>
                <a:gd name="connsiteX72" fmla="*/ 431686 w 480835"/>
                <a:gd name="connsiteY72" fmla="*/ 342439 h 607216"/>
                <a:gd name="connsiteX73" fmla="*/ 421982 w 480835"/>
                <a:gd name="connsiteY73" fmla="*/ 332749 h 607216"/>
                <a:gd name="connsiteX74" fmla="*/ 421982 w 480835"/>
                <a:gd name="connsiteY74" fmla="*/ 267246 h 607216"/>
                <a:gd name="connsiteX75" fmla="*/ 392970 w 480835"/>
                <a:gd name="connsiteY75" fmla="*/ 217149 h 607216"/>
                <a:gd name="connsiteX76" fmla="*/ 308260 w 480835"/>
                <a:gd name="connsiteY76" fmla="*/ 168893 h 607216"/>
                <a:gd name="connsiteX77" fmla="*/ 281770 w 480835"/>
                <a:gd name="connsiteY77" fmla="*/ 168893 h 607216"/>
                <a:gd name="connsiteX78" fmla="*/ 281770 w 480835"/>
                <a:gd name="connsiteY78" fmla="*/ 304454 h 607216"/>
                <a:gd name="connsiteX79" fmla="*/ 287592 w 480835"/>
                <a:gd name="connsiteY79" fmla="*/ 304454 h 607216"/>
                <a:gd name="connsiteX80" fmla="*/ 297295 w 480835"/>
                <a:gd name="connsiteY80" fmla="*/ 314144 h 607216"/>
                <a:gd name="connsiteX81" fmla="*/ 287592 w 480835"/>
                <a:gd name="connsiteY81" fmla="*/ 323834 h 607216"/>
                <a:gd name="connsiteX82" fmla="*/ 275172 w 480835"/>
                <a:gd name="connsiteY82" fmla="*/ 323834 h 607216"/>
                <a:gd name="connsiteX83" fmla="*/ 275172 w 480835"/>
                <a:gd name="connsiteY83" fmla="*/ 367341 h 607216"/>
                <a:gd name="connsiteX84" fmla="*/ 265468 w 480835"/>
                <a:gd name="connsiteY84" fmla="*/ 377031 h 607216"/>
                <a:gd name="connsiteX85" fmla="*/ 226364 w 480835"/>
                <a:gd name="connsiteY85" fmla="*/ 377031 h 607216"/>
                <a:gd name="connsiteX86" fmla="*/ 216661 w 480835"/>
                <a:gd name="connsiteY86" fmla="*/ 367341 h 607216"/>
                <a:gd name="connsiteX87" fmla="*/ 216661 w 480835"/>
                <a:gd name="connsiteY87" fmla="*/ 323834 h 607216"/>
                <a:gd name="connsiteX88" fmla="*/ 197254 w 480835"/>
                <a:gd name="connsiteY88" fmla="*/ 323834 h 607216"/>
                <a:gd name="connsiteX89" fmla="*/ 197254 w 480835"/>
                <a:gd name="connsiteY89" fmla="*/ 367341 h 607216"/>
                <a:gd name="connsiteX90" fmla="*/ 187551 w 480835"/>
                <a:gd name="connsiteY90" fmla="*/ 377031 h 607216"/>
                <a:gd name="connsiteX91" fmla="*/ 148544 w 480835"/>
                <a:gd name="connsiteY91" fmla="*/ 377031 h 607216"/>
                <a:gd name="connsiteX92" fmla="*/ 138841 w 480835"/>
                <a:gd name="connsiteY92" fmla="*/ 367341 h 607216"/>
                <a:gd name="connsiteX93" fmla="*/ 138841 w 480835"/>
                <a:gd name="connsiteY93" fmla="*/ 323834 h 607216"/>
                <a:gd name="connsiteX94" fmla="*/ 126420 w 480835"/>
                <a:gd name="connsiteY94" fmla="*/ 323834 h 607216"/>
                <a:gd name="connsiteX95" fmla="*/ 116717 w 480835"/>
                <a:gd name="connsiteY95" fmla="*/ 314144 h 607216"/>
                <a:gd name="connsiteX96" fmla="*/ 126420 w 480835"/>
                <a:gd name="connsiteY96" fmla="*/ 304454 h 607216"/>
                <a:gd name="connsiteX97" fmla="*/ 132242 w 480835"/>
                <a:gd name="connsiteY97" fmla="*/ 304454 h 607216"/>
                <a:gd name="connsiteX98" fmla="*/ 132242 w 480835"/>
                <a:gd name="connsiteY98" fmla="*/ 99999 h 607216"/>
                <a:gd name="connsiteX99" fmla="*/ 141946 w 480835"/>
                <a:gd name="connsiteY99" fmla="*/ 90309 h 607216"/>
                <a:gd name="connsiteX100" fmla="*/ 158247 w 480835"/>
                <a:gd name="connsiteY100" fmla="*/ 90309 h 607216"/>
                <a:gd name="connsiteX101" fmla="*/ 158247 w 480835"/>
                <a:gd name="connsiteY101" fmla="*/ 9690 h 607216"/>
                <a:gd name="connsiteX102" fmla="*/ 167950 w 480835"/>
                <a:gd name="connsiteY102" fmla="*/ 0 h 60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480835" h="607216">
                  <a:moveTo>
                    <a:pt x="431732" y="381186"/>
                  </a:moveTo>
                  <a:cubicBezTo>
                    <a:pt x="415429" y="381186"/>
                    <a:pt x="402134" y="394459"/>
                    <a:pt x="402134" y="410736"/>
                  </a:cubicBezTo>
                  <a:cubicBezTo>
                    <a:pt x="402134" y="427109"/>
                    <a:pt x="415429" y="440382"/>
                    <a:pt x="431732" y="440382"/>
                  </a:cubicBezTo>
                  <a:cubicBezTo>
                    <a:pt x="448132" y="440382"/>
                    <a:pt x="461427" y="427109"/>
                    <a:pt x="461427" y="410736"/>
                  </a:cubicBezTo>
                  <a:cubicBezTo>
                    <a:pt x="461427" y="394459"/>
                    <a:pt x="448132" y="381186"/>
                    <a:pt x="431732" y="381186"/>
                  </a:cubicBezTo>
                  <a:close/>
                  <a:moveTo>
                    <a:pt x="236067" y="323834"/>
                  </a:moveTo>
                  <a:lnTo>
                    <a:pt x="236067" y="357652"/>
                  </a:lnTo>
                  <a:lnTo>
                    <a:pt x="255765" y="357652"/>
                  </a:lnTo>
                  <a:lnTo>
                    <a:pt x="255765" y="323834"/>
                  </a:lnTo>
                  <a:close/>
                  <a:moveTo>
                    <a:pt x="158247" y="323834"/>
                  </a:moveTo>
                  <a:lnTo>
                    <a:pt x="158247" y="357652"/>
                  </a:lnTo>
                  <a:lnTo>
                    <a:pt x="177848" y="357652"/>
                  </a:lnTo>
                  <a:lnTo>
                    <a:pt x="177848" y="323834"/>
                  </a:lnTo>
                  <a:close/>
                  <a:moveTo>
                    <a:pt x="315670" y="240704"/>
                  </a:moveTo>
                  <a:lnTo>
                    <a:pt x="358368" y="264925"/>
                  </a:lnTo>
                  <a:cubicBezTo>
                    <a:pt x="361377" y="266572"/>
                    <a:pt x="363317" y="269866"/>
                    <a:pt x="363317" y="273354"/>
                  </a:cubicBezTo>
                  <a:lnTo>
                    <a:pt x="363317" y="483302"/>
                  </a:lnTo>
                  <a:lnTo>
                    <a:pt x="392430" y="483302"/>
                  </a:lnTo>
                  <a:cubicBezTo>
                    <a:pt x="397767" y="483302"/>
                    <a:pt x="402134" y="487661"/>
                    <a:pt x="402134" y="492990"/>
                  </a:cubicBezTo>
                  <a:cubicBezTo>
                    <a:pt x="402134" y="498319"/>
                    <a:pt x="397767" y="502678"/>
                    <a:pt x="392430" y="502678"/>
                  </a:cubicBezTo>
                  <a:lnTo>
                    <a:pt x="93444" y="502678"/>
                  </a:lnTo>
                  <a:cubicBezTo>
                    <a:pt x="75880" y="502678"/>
                    <a:pt x="55113" y="516339"/>
                    <a:pt x="48223" y="532422"/>
                  </a:cubicBezTo>
                  <a:lnTo>
                    <a:pt x="24448" y="587839"/>
                  </a:lnTo>
                  <a:lnTo>
                    <a:pt x="422028" y="587839"/>
                  </a:lnTo>
                  <a:lnTo>
                    <a:pt x="422028" y="458790"/>
                  </a:lnTo>
                  <a:cubicBezTo>
                    <a:pt x="399611" y="454236"/>
                    <a:pt x="382726" y="434472"/>
                    <a:pt x="382726" y="410736"/>
                  </a:cubicBezTo>
                  <a:cubicBezTo>
                    <a:pt x="382726" y="383802"/>
                    <a:pt x="404754" y="361809"/>
                    <a:pt x="431732" y="361809"/>
                  </a:cubicBezTo>
                  <a:cubicBezTo>
                    <a:pt x="458807" y="361809"/>
                    <a:pt x="480835" y="383802"/>
                    <a:pt x="480835" y="410736"/>
                  </a:cubicBezTo>
                  <a:cubicBezTo>
                    <a:pt x="480835" y="434472"/>
                    <a:pt x="463853" y="454236"/>
                    <a:pt x="441436" y="458790"/>
                  </a:cubicBezTo>
                  <a:lnTo>
                    <a:pt x="441436" y="597528"/>
                  </a:lnTo>
                  <a:cubicBezTo>
                    <a:pt x="441436" y="602856"/>
                    <a:pt x="437069" y="607216"/>
                    <a:pt x="431732" y="607216"/>
                  </a:cubicBezTo>
                  <a:lnTo>
                    <a:pt x="9697" y="607216"/>
                  </a:lnTo>
                  <a:cubicBezTo>
                    <a:pt x="6495" y="607216"/>
                    <a:pt x="3390" y="605569"/>
                    <a:pt x="1643" y="602856"/>
                  </a:cubicBezTo>
                  <a:cubicBezTo>
                    <a:pt x="-201" y="600144"/>
                    <a:pt x="-492" y="596656"/>
                    <a:pt x="770" y="593652"/>
                  </a:cubicBezTo>
                  <a:lnTo>
                    <a:pt x="30367" y="524768"/>
                  </a:lnTo>
                  <a:cubicBezTo>
                    <a:pt x="40363" y="501516"/>
                    <a:pt x="68117" y="483302"/>
                    <a:pt x="93444" y="483302"/>
                  </a:cubicBezTo>
                  <a:lnTo>
                    <a:pt x="343909" y="483302"/>
                  </a:lnTo>
                  <a:lnTo>
                    <a:pt x="343909" y="420424"/>
                  </a:lnTo>
                  <a:lnTo>
                    <a:pt x="136143" y="420424"/>
                  </a:lnTo>
                  <a:lnTo>
                    <a:pt x="136143" y="439801"/>
                  </a:lnTo>
                  <a:lnTo>
                    <a:pt x="314797" y="439801"/>
                  </a:lnTo>
                  <a:cubicBezTo>
                    <a:pt x="320134" y="439801"/>
                    <a:pt x="324501" y="444160"/>
                    <a:pt x="324501" y="449489"/>
                  </a:cubicBezTo>
                  <a:cubicBezTo>
                    <a:pt x="324501" y="454915"/>
                    <a:pt x="320134" y="459178"/>
                    <a:pt x="314797" y="459178"/>
                  </a:cubicBezTo>
                  <a:lnTo>
                    <a:pt x="126439" y="459178"/>
                  </a:lnTo>
                  <a:cubicBezTo>
                    <a:pt x="121004" y="459178"/>
                    <a:pt x="116734" y="454915"/>
                    <a:pt x="116734" y="449489"/>
                  </a:cubicBezTo>
                  <a:lnTo>
                    <a:pt x="116734" y="410736"/>
                  </a:lnTo>
                  <a:cubicBezTo>
                    <a:pt x="116734" y="405407"/>
                    <a:pt x="121004" y="401047"/>
                    <a:pt x="126439" y="401047"/>
                  </a:cubicBezTo>
                  <a:lnTo>
                    <a:pt x="343909" y="401047"/>
                  </a:lnTo>
                  <a:lnTo>
                    <a:pt x="343909" y="278973"/>
                  </a:lnTo>
                  <a:lnTo>
                    <a:pt x="306160" y="257562"/>
                  </a:lnTo>
                  <a:cubicBezTo>
                    <a:pt x="301405" y="254946"/>
                    <a:pt x="299852" y="249036"/>
                    <a:pt x="302472" y="244386"/>
                  </a:cubicBezTo>
                  <a:cubicBezTo>
                    <a:pt x="305092" y="239735"/>
                    <a:pt x="311012" y="238088"/>
                    <a:pt x="315670" y="240704"/>
                  </a:cubicBezTo>
                  <a:close/>
                  <a:moveTo>
                    <a:pt x="151649" y="109689"/>
                  </a:moveTo>
                  <a:lnTo>
                    <a:pt x="151649" y="304454"/>
                  </a:lnTo>
                  <a:lnTo>
                    <a:pt x="262363" y="304454"/>
                  </a:lnTo>
                  <a:lnTo>
                    <a:pt x="262363" y="109689"/>
                  </a:lnTo>
                  <a:close/>
                  <a:moveTo>
                    <a:pt x="177654" y="19379"/>
                  </a:moveTo>
                  <a:lnTo>
                    <a:pt x="177654" y="90309"/>
                  </a:lnTo>
                  <a:lnTo>
                    <a:pt x="236262" y="90309"/>
                  </a:lnTo>
                  <a:lnTo>
                    <a:pt x="236262" y="19379"/>
                  </a:lnTo>
                  <a:close/>
                  <a:moveTo>
                    <a:pt x="167950" y="0"/>
                  </a:moveTo>
                  <a:lnTo>
                    <a:pt x="245965" y="0"/>
                  </a:lnTo>
                  <a:cubicBezTo>
                    <a:pt x="251399" y="0"/>
                    <a:pt x="255668" y="4360"/>
                    <a:pt x="255668" y="9690"/>
                  </a:cubicBezTo>
                  <a:lnTo>
                    <a:pt x="255668" y="90309"/>
                  </a:lnTo>
                  <a:lnTo>
                    <a:pt x="272067" y="90309"/>
                  </a:lnTo>
                  <a:cubicBezTo>
                    <a:pt x="277403" y="90309"/>
                    <a:pt x="281770" y="94669"/>
                    <a:pt x="281770" y="99999"/>
                  </a:cubicBezTo>
                  <a:lnTo>
                    <a:pt x="281770" y="149514"/>
                  </a:lnTo>
                  <a:lnTo>
                    <a:pt x="310880" y="149514"/>
                  </a:lnTo>
                  <a:cubicBezTo>
                    <a:pt x="312529" y="149514"/>
                    <a:pt x="314179" y="149998"/>
                    <a:pt x="315634" y="150773"/>
                  </a:cubicBezTo>
                  <a:lnTo>
                    <a:pt x="402673" y="200288"/>
                  </a:lnTo>
                  <a:cubicBezTo>
                    <a:pt x="424408" y="212788"/>
                    <a:pt x="441389" y="242149"/>
                    <a:pt x="441389" y="267246"/>
                  </a:cubicBezTo>
                  <a:lnTo>
                    <a:pt x="441389" y="332749"/>
                  </a:lnTo>
                  <a:cubicBezTo>
                    <a:pt x="441389" y="338078"/>
                    <a:pt x="437023" y="342439"/>
                    <a:pt x="431686" y="342439"/>
                  </a:cubicBezTo>
                  <a:cubicBezTo>
                    <a:pt x="426349" y="342439"/>
                    <a:pt x="421982" y="338078"/>
                    <a:pt x="421982" y="332749"/>
                  </a:cubicBezTo>
                  <a:lnTo>
                    <a:pt x="421982" y="267246"/>
                  </a:lnTo>
                  <a:cubicBezTo>
                    <a:pt x="421982" y="249126"/>
                    <a:pt x="408689" y="226160"/>
                    <a:pt x="392970" y="217149"/>
                  </a:cubicBezTo>
                  <a:lnTo>
                    <a:pt x="308260" y="168893"/>
                  </a:lnTo>
                  <a:lnTo>
                    <a:pt x="281770" y="168893"/>
                  </a:lnTo>
                  <a:lnTo>
                    <a:pt x="281770" y="304454"/>
                  </a:lnTo>
                  <a:lnTo>
                    <a:pt x="287592" y="304454"/>
                  </a:lnTo>
                  <a:cubicBezTo>
                    <a:pt x="292929" y="304454"/>
                    <a:pt x="297295" y="308718"/>
                    <a:pt x="297295" y="314144"/>
                  </a:cubicBezTo>
                  <a:cubicBezTo>
                    <a:pt x="297295" y="319474"/>
                    <a:pt x="292929" y="323834"/>
                    <a:pt x="287592" y="323834"/>
                  </a:cubicBezTo>
                  <a:lnTo>
                    <a:pt x="275172" y="323834"/>
                  </a:lnTo>
                  <a:lnTo>
                    <a:pt x="275172" y="367341"/>
                  </a:lnTo>
                  <a:cubicBezTo>
                    <a:pt x="275172" y="372671"/>
                    <a:pt x="270805" y="377031"/>
                    <a:pt x="265468" y="377031"/>
                  </a:cubicBezTo>
                  <a:lnTo>
                    <a:pt x="226364" y="377031"/>
                  </a:lnTo>
                  <a:cubicBezTo>
                    <a:pt x="221027" y="377031"/>
                    <a:pt x="216661" y="372671"/>
                    <a:pt x="216661" y="367341"/>
                  </a:cubicBezTo>
                  <a:lnTo>
                    <a:pt x="216661" y="323834"/>
                  </a:lnTo>
                  <a:lnTo>
                    <a:pt x="197254" y="323834"/>
                  </a:lnTo>
                  <a:lnTo>
                    <a:pt x="197254" y="367341"/>
                  </a:lnTo>
                  <a:cubicBezTo>
                    <a:pt x="197254" y="372671"/>
                    <a:pt x="192888" y="377031"/>
                    <a:pt x="187551" y="377031"/>
                  </a:cubicBezTo>
                  <a:lnTo>
                    <a:pt x="148544" y="377031"/>
                  </a:lnTo>
                  <a:cubicBezTo>
                    <a:pt x="143110" y="377031"/>
                    <a:pt x="138841" y="372671"/>
                    <a:pt x="138841" y="367341"/>
                  </a:cubicBezTo>
                  <a:lnTo>
                    <a:pt x="138841" y="323834"/>
                  </a:lnTo>
                  <a:lnTo>
                    <a:pt x="126420" y="323834"/>
                  </a:lnTo>
                  <a:cubicBezTo>
                    <a:pt x="120986" y="323834"/>
                    <a:pt x="116717" y="319474"/>
                    <a:pt x="116717" y="314144"/>
                  </a:cubicBezTo>
                  <a:cubicBezTo>
                    <a:pt x="116717" y="308718"/>
                    <a:pt x="120986" y="304454"/>
                    <a:pt x="126420" y="304454"/>
                  </a:cubicBezTo>
                  <a:lnTo>
                    <a:pt x="132242" y="304454"/>
                  </a:lnTo>
                  <a:lnTo>
                    <a:pt x="132242" y="99999"/>
                  </a:lnTo>
                  <a:cubicBezTo>
                    <a:pt x="132242" y="94669"/>
                    <a:pt x="136512" y="90309"/>
                    <a:pt x="141946" y="90309"/>
                  </a:cubicBezTo>
                  <a:lnTo>
                    <a:pt x="158247" y="90309"/>
                  </a:lnTo>
                  <a:lnTo>
                    <a:pt x="158247" y="9690"/>
                  </a:lnTo>
                  <a:cubicBezTo>
                    <a:pt x="158247" y="4360"/>
                    <a:pt x="162614" y="0"/>
                    <a:pt x="1679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2147843" y="4989949"/>
            <a:ext cx="1094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+mj-ea"/>
                <a:ea typeface="+mj-ea"/>
                <a:cs typeface="+mn-ea"/>
                <a:sym typeface="+mn-lt"/>
              </a:rPr>
              <a:t>PART 01</a:t>
            </a:r>
            <a:endParaRPr lang="zh-CN" altLang="en-US" sz="160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31014" y="5504448"/>
            <a:ext cx="1728317" cy="3987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CN" altLang="en-US" sz="2000" b="1" spc="300" dirty="0">
                <a:latin typeface="+mj-ea"/>
                <a:ea typeface="+mj-ea"/>
                <a:cs typeface="+mn-ea"/>
                <a:sym typeface="+mn-lt"/>
              </a:rPr>
              <a:t>项目简介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064740" y="5503783"/>
            <a:ext cx="1728317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 algn="ctr">
              <a:defRPr sz="2000" b="1" spc="300">
                <a:latin typeface="+mj-ea"/>
                <a:ea typeface="+mj-ea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小组分工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298893" y="5503783"/>
            <a:ext cx="1728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 spc="300">
                <a:latin typeface="+mj-ea"/>
                <a:ea typeface="+mj-ea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设计思路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824202" y="5503783"/>
            <a:ext cx="1728317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 algn="ctr">
              <a:defRPr sz="2000" b="1" spc="300">
                <a:latin typeface="+mj-ea"/>
                <a:ea typeface="+mj-ea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成果展示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381568" y="4989949"/>
            <a:ext cx="1094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latin typeface="+mj-ea"/>
                <a:ea typeface="+mj-ea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PART 02</a:t>
            </a:r>
            <a:endParaRPr lang="zh-CN" altLang="en-US" dirty="0"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15293" y="4989949"/>
            <a:ext cx="1094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latin typeface="+mj-ea"/>
                <a:ea typeface="+mj-ea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PART 03</a:t>
            </a:r>
            <a:endParaRPr lang="zh-CN" altLang="en-US" dirty="0"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141026" y="4989949"/>
            <a:ext cx="1094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latin typeface="+mj-ea"/>
                <a:ea typeface="+mj-ea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PART 04</a:t>
            </a:r>
            <a:endParaRPr lang="zh-CN" altLang="en-US" dirty="0"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867498" y="4458039"/>
            <a:ext cx="0" cy="124791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6078262" y="4458039"/>
            <a:ext cx="0" cy="124791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8289026" y="4458039"/>
            <a:ext cx="0" cy="124791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400" kern="1200" baseline="0">
                <a:solidFill>
                  <a:srgbClr val="92278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</p:cSld>
  <p:clrMapOvr>
    <a:masterClrMapping/>
  </p:clrMapOvr>
  <p:transition advTm="177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287843" y="454036"/>
            <a:ext cx="16482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统计功能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65475" y="987425"/>
            <a:ext cx="5861685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机构修正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38568" y="1737738"/>
            <a:ext cx="9199732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操作步骤与关键词修正相似。删除“北京大学信息管理系”记录的结果展示如下：</a:t>
            </a:r>
          </a:p>
        </p:txBody>
      </p:sp>
      <p:pic>
        <p:nvPicPr>
          <p:cNvPr id="4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B5893DA1-AE17-7946-658F-17DE447C2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48" y="2304569"/>
            <a:ext cx="5426777" cy="305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4A39888A-D327-A31D-E7F3-4032833A8B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366" y="2304569"/>
            <a:ext cx="5411711" cy="305052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B218257-5824-A505-2251-B8FA7E8BA5EC}"/>
              </a:ext>
            </a:extLst>
          </p:cNvPr>
          <p:cNvSpPr txBox="1"/>
          <p:nvPr/>
        </p:nvSpPr>
        <p:spPr>
          <a:xfrm>
            <a:off x="3390038" y="5540164"/>
            <a:ext cx="2148396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删除前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3583E2-AFE2-6124-B81D-1BF158FC30D6}"/>
              </a:ext>
            </a:extLst>
          </p:cNvPr>
          <p:cNvSpPr txBox="1"/>
          <p:nvPr/>
        </p:nvSpPr>
        <p:spPr>
          <a:xfrm>
            <a:off x="8941646" y="5540163"/>
            <a:ext cx="2148396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删除后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287843" y="454036"/>
            <a:ext cx="16482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统计功能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65475" y="987425"/>
            <a:ext cx="5861685" cy="56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机构修正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38568" y="1737738"/>
            <a:ext cx="9199732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把“北京大学图书馆”合并到“湘潭大学公共管理学院”，结果如下所示：</a:t>
            </a:r>
          </a:p>
        </p:txBody>
      </p:sp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4A39888A-D327-A31D-E7F3-4032833A8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89" y="2295888"/>
            <a:ext cx="5411711" cy="305052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B218257-5824-A505-2251-B8FA7E8BA5EC}"/>
              </a:ext>
            </a:extLst>
          </p:cNvPr>
          <p:cNvSpPr txBox="1"/>
          <p:nvPr/>
        </p:nvSpPr>
        <p:spPr>
          <a:xfrm>
            <a:off x="2830745" y="5540162"/>
            <a:ext cx="2148396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合并前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3583E2-AFE2-6124-B81D-1BF158FC30D6}"/>
              </a:ext>
            </a:extLst>
          </p:cNvPr>
          <p:cNvSpPr txBox="1"/>
          <p:nvPr/>
        </p:nvSpPr>
        <p:spPr>
          <a:xfrm>
            <a:off x="9027160" y="5525806"/>
            <a:ext cx="2148396" cy="33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合并后</a:t>
            </a:r>
          </a:p>
        </p:txBody>
      </p: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E362339E-309E-BFE7-767B-8458933EC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763" y="2284021"/>
            <a:ext cx="5432763" cy="306238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2931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287843" y="454036"/>
            <a:ext cx="16482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分析功能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65475" y="987425"/>
            <a:ext cx="586168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词共现分析</a:t>
            </a:r>
          </a:p>
        </p:txBody>
      </p:sp>
      <p:pic>
        <p:nvPicPr>
          <p:cNvPr id="15" name="图片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0" y="2105025"/>
            <a:ext cx="3945255" cy="2160270"/>
          </a:xfrm>
          <a:prstGeom prst="rect">
            <a:avLst/>
          </a:prstGeom>
        </p:spPr>
      </p:pic>
      <p:pic>
        <p:nvPicPr>
          <p:cNvPr id="1436038063" name="图片 21" descr="图形用户界面, 应用程序, 表格&#10;&#10;描述已自动生成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02100" y="2105025"/>
            <a:ext cx="398688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863229" name="图片 23" descr="图形用户界面, 应用程序&#10;&#10;描述已自动生成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82940" y="2106295"/>
            <a:ext cx="3835177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75590" y="5081905"/>
            <a:ext cx="3500755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功能面板选择分析进入分析功能界面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157345" y="5081905"/>
            <a:ext cx="3878580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关键词共现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Top100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064500" y="5081905"/>
            <a:ext cx="4053840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智慧图书馆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智慧服务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为关键词的关键词共现单独查询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287843" y="454036"/>
            <a:ext cx="16482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分析功能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85110" y="987425"/>
            <a:ext cx="662178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查询关键词对应的前10名作者、期刊、机构分布</a:t>
            </a:r>
          </a:p>
        </p:txBody>
      </p:sp>
      <p:pic>
        <p:nvPicPr>
          <p:cNvPr id="514723791" name="图片 24" descr="图形用户界面, 文本, 应用程序&#10;&#10;描述已自动生成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94803" y="3221673"/>
            <a:ext cx="2517775" cy="176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956627" name="图片 25" descr="图形用户界面, 表格&#10;&#10;描述已自动生成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30290" y="2462530"/>
            <a:ext cx="4464829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257935" y="1734185"/>
            <a:ext cx="10347960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用户需要在“选择需查询分布的字段”下拉列表内选择“关键词”并在文本框内输入需查询分布的关键词名。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75335" y="5129530"/>
            <a:ext cx="4156710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输入关键词后点击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开始查询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并选择带查询的分布信息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433060" y="5297805"/>
            <a:ext cx="5810885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图书馆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为关键词并选择查询全部分布信息的查询结果</a:t>
            </a: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287843" y="454036"/>
            <a:ext cx="16482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分析功能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65475" y="987425"/>
            <a:ext cx="586168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作者合著分析</a:t>
            </a:r>
          </a:p>
        </p:txBody>
      </p:sp>
      <p:pic>
        <p:nvPicPr>
          <p:cNvPr id="377697396" name="图片 30" descr="图形用户界面, 应用程序, 表格&#10;&#10;描述已自动生成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070" y="2300595"/>
            <a:ext cx="5491048" cy="28638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097280" y="1693545"/>
            <a:ext cx="9578340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用户指定数目，输出TOP N个作者的合著信息；包括：作者1；作者2；合著频次。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44909" y="5480231"/>
            <a:ext cx="6037580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Top 100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的查询结果</a:t>
            </a:r>
          </a:p>
        </p:txBody>
      </p:sp>
      <p:pic>
        <p:nvPicPr>
          <p:cNvPr id="18619945" name="图片 31" descr="图形用户界面, 应用程序&#10;&#10;描述已自动生成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5999" y="2295408"/>
            <a:ext cx="5116497" cy="28859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271260" y="5268595"/>
            <a:ext cx="4580890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指定作者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曹树金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王志红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的查询结果</a:t>
            </a: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287843" y="454036"/>
            <a:ext cx="16482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分析功能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65475" y="987425"/>
            <a:ext cx="586168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机构合作分析</a:t>
            </a:r>
          </a:p>
        </p:txBody>
      </p:sp>
      <p:pic>
        <p:nvPicPr>
          <p:cNvPr id="1887845606" name="图片 32" descr="图形用户界面, 应用程序, 表格&#10;&#10;描述已自动生成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4730" y="2330133"/>
            <a:ext cx="483286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014730" y="1572260"/>
            <a:ext cx="9688195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机构合作分析：用户指定数目，输出TOP N个机构的合作信息；包括：机构1；机构2；合作频次。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9730" y="5273675"/>
            <a:ext cx="6102985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N=50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的查询结果</a:t>
            </a:r>
          </a:p>
        </p:txBody>
      </p:sp>
      <p:pic>
        <p:nvPicPr>
          <p:cNvPr id="1584169339" name="图片 33" descr="图形用户界面, 应用程序&#10;&#10;描述已自动生成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62090" y="2330133"/>
            <a:ext cx="4832861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065645" y="5222240"/>
            <a:ext cx="3637280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指定关键词为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北京外国语大学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国家信息中心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的查询结果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287843" y="454036"/>
            <a:ext cx="16482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分析功能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16760" y="987425"/>
            <a:ext cx="815848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查询机构对应的前10名作者、期刊、前30名关键词分布</a:t>
            </a:r>
          </a:p>
        </p:txBody>
      </p:sp>
      <p:pic>
        <p:nvPicPr>
          <p:cNvPr id="1352422793" name="图片 34" descr="图形用户界面, 文本, 应用程序&#10;&#10;描述已自动生成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6213" y="2781618"/>
            <a:ext cx="2508885" cy="1748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9230763" name="图片 35" descr="图形用户界面, 表格&#10;&#10;描述已自动生成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44820" y="2280603"/>
            <a:ext cx="5274310" cy="275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811530" y="1506855"/>
            <a:ext cx="10728960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需要在“选择需查询分布的字段”中，下拉列表内选择“机构”并在文本框内输入需查询分布的机构名。在文本框内输入关键词并点击右侧的“开始查询”按钮，会弹出下图“选择带查询的分布信息”对话框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45845" y="4741545"/>
            <a:ext cx="3351530" cy="36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选择分布信息对话框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35855" y="5246370"/>
            <a:ext cx="6548755" cy="68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武汉大学信息管理学院机构的作者Top10和关键词Top30分布查询结果</a:t>
            </a: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（关键词为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武汉大学信息管理学院，分布信息选择作者和关键词）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266930" y="1287445"/>
            <a:ext cx="9658140" cy="4283110"/>
            <a:chOff x="1358202" y="1384160"/>
            <a:chExt cx="9658140" cy="4283110"/>
          </a:xfrm>
        </p:grpSpPr>
        <p:sp>
          <p:nvSpPr>
            <p:cNvPr id="2" name="矩形 1"/>
            <p:cNvSpPr/>
            <p:nvPr/>
          </p:nvSpPr>
          <p:spPr>
            <a:xfrm>
              <a:off x="1358202" y="1577590"/>
              <a:ext cx="9475595" cy="408968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1540747" y="1384160"/>
              <a:ext cx="9475595" cy="4089680"/>
            </a:xfrm>
            <a:custGeom>
              <a:avLst/>
              <a:gdLst>
                <a:gd name="connsiteX0" fmla="*/ 0 w 9475595"/>
                <a:gd name="connsiteY0" fmla="*/ 0 h 4089680"/>
                <a:gd name="connsiteX1" fmla="*/ 9475595 w 9475595"/>
                <a:gd name="connsiteY1" fmla="*/ 0 h 4089680"/>
                <a:gd name="connsiteX2" fmla="*/ 9475595 w 9475595"/>
                <a:gd name="connsiteY2" fmla="*/ 4089680 h 4089680"/>
                <a:gd name="connsiteX3" fmla="*/ 9293050 w 9475595"/>
                <a:gd name="connsiteY3" fmla="*/ 4089680 h 4089680"/>
                <a:gd name="connsiteX4" fmla="*/ 9293050 w 9475595"/>
                <a:gd name="connsiteY4" fmla="*/ 193430 h 4089680"/>
                <a:gd name="connsiteX5" fmla="*/ 0 w 9475595"/>
                <a:gd name="connsiteY5" fmla="*/ 193430 h 408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5595" h="4089680">
                  <a:moveTo>
                    <a:pt x="0" y="0"/>
                  </a:moveTo>
                  <a:lnTo>
                    <a:pt x="9475595" y="0"/>
                  </a:lnTo>
                  <a:lnTo>
                    <a:pt x="9475595" y="4089680"/>
                  </a:lnTo>
                  <a:lnTo>
                    <a:pt x="9293050" y="4089680"/>
                  </a:lnTo>
                  <a:lnTo>
                    <a:pt x="9293050" y="193430"/>
                  </a:lnTo>
                  <a:lnTo>
                    <a:pt x="0" y="193430"/>
                  </a:lnTo>
                  <a:close/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63" y="5192827"/>
            <a:ext cx="1968475" cy="343815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540747" y="5372995"/>
            <a:ext cx="3189749" cy="0"/>
          </a:xfrm>
          <a:prstGeom prst="line">
            <a:avLst/>
          </a:prstGeom>
          <a:ln>
            <a:solidFill>
              <a:schemeClr val="bg1">
                <a:lumMod val="50000"/>
                <a:alpha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319755" y="5372995"/>
            <a:ext cx="3189749" cy="0"/>
          </a:xfrm>
          <a:prstGeom prst="line">
            <a:avLst/>
          </a:prstGeom>
          <a:ln>
            <a:solidFill>
              <a:schemeClr val="bg1">
                <a:lumMod val="50000"/>
                <a:alpha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ookmark-tag_74392"/>
          <p:cNvSpPr>
            <a:spLocks noChangeAspect="1"/>
          </p:cNvSpPr>
          <p:nvPr/>
        </p:nvSpPr>
        <p:spPr bwMode="auto">
          <a:xfrm>
            <a:off x="10066885" y="1700449"/>
            <a:ext cx="247310" cy="398851"/>
          </a:xfrm>
          <a:custGeom>
            <a:avLst/>
            <a:gdLst>
              <a:gd name="T0" fmla="*/ 0 w 2652"/>
              <a:gd name="T1" fmla="*/ 0 h 4283"/>
              <a:gd name="T2" fmla="*/ 0 w 2652"/>
              <a:gd name="T3" fmla="*/ 4283 h 4283"/>
              <a:gd name="T4" fmla="*/ 1326 w 2652"/>
              <a:gd name="T5" fmla="*/ 3342 h 4283"/>
              <a:gd name="T6" fmla="*/ 2652 w 2652"/>
              <a:gd name="T7" fmla="*/ 4283 h 4283"/>
              <a:gd name="T8" fmla="*/ 2652 w 2652"/>
              <a:gd name="T9" fmla="*/ 0 h 4283"/>
              <a:gd name="T10" fmla="*/ 0 w 2652"/>
              <a:gd name="T11" fmla="*/ 0 h 4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52" h="4283">
                <a:moveTo>
                  <a:pt x="0" y="0"/>
                </a:moveTo>
                <a:lnTo>
                  <a:pt x="0" y="4283"/>
                </a:lnTo>
                <a:lnTo>
                  <a:pt x="1326" y="3342"/>
                </a:lnTo>
                <a:lnTo>
                  <a:pt x="2652" y="4283"/>
                </a:lnTo>
                <a:lnTo>
                  <a:pt x="265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763" y="1765121"/>
            <a:ext cx="1450858" cy="33417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232031" y="2967732"/>
            <a:ext cx="3547068" cy="768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</a:p>
        </p:txBody>
      </p:sp>
      <p:grpSp>
        <p:nvGrpSpPr>
          <p:cNvPr id="22" name="组合 21"/>
          <p:cNvGrpSpPr/>
          <p:nvPr/>
        </p:nvGrpSpPr>
        <p:grpSpPr>
          <a:xfrm rot="2700000">
            <a:off x="4103052" y="3299680"/>
            <a:ext cx="258639" cy="258639"/>
            <a:chOff x="9030652" y="549275"/>
            <a:chExt cx="233045" cy="233045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9147175" y="549275"/>
              <a:ext cx="0" cy="233045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5400000">
              <a:off x="9147175" y="549275"/>
              <a:ext cx="0" cy="233045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 rot="2700000">
            <a:off x="7649440" y="3299680"/>
            <a:ext cx="258639" cy="258639"/>
            <a:chOff x="9030652" y="549275"/>
            <a:chExt cx="233045" cy="233045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9147175" y="549275"/>
              <a:ext cx="0" cy="233045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rot="5400000">
              <a:off x="9147175" y="549275"/>
              <a:ext cx="0" cy="233045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42687" y="2120820"/>
            <a:ext cx="2823587" cy="2497928"/>
            <a:chOff x="2448448" y="2129796"/>
            <a:chExt cx="2823587" cy="2497928"/>
          </a:xfrm>
        </p:grpSpPr>
        <p:sp>
          <p:nvSpPr>
            <p:cNvPr id="2" name="文本框 1"/>
            <p:cNvSpPr txBox="1"/>
            <p:nvPr/>
          </p:nvSpPr>
          <p:spPr>
            <a:xfrm>
              <a:off x="2448448" y="2129796"/>
              <a:ext cx="2823587" cy="2497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800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01</a:t>
              </a:r>
              <a:endParaRPr lang="zh-CN" altLang="en-US" sz="138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2539721" y="3253154"/>
              <a:ext cx="2240782" cy="351692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790929" y="3253154"/>
              <a:ext cx="1884066" cy="362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spc="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PART ONE</a:t>
              </a:r>
              <a:endParaRPr lang="zh-CN" altLang="en-US" sz="1600" spc="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530591" y="2838930"/>
            <a:ext cx="1428541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第一部分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540410" y="3425574"/>
            <a:ext cx="340890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156290" y="3580310"/>
            <a:ext cx="2703007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项目简介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EBCF6DD-24B6-7FDC-C80B-91C57C5D825A}"/>
              </a:ext>
            </a:extLst>
          </p:cNvPr>
          <p:cNvCxnSpPr/>
          <p:nvPr/>
        </p:nvCxnSpPr>
        <p:spPr>
          <a:xfrm>
            <a:off x="9456515" y="4629873"/>
            <a:ext cx="0" cy="124791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553261" y="519542"/>
            <a:ext cx="6043613" cy="673100"/>
          </a:xfrm>
          <a:prstGeom prst="rect">
            <a:avLst/>
          </a:prstGeom>
        </p:spPr>
        <p:txBody>
          <a:bodyPr/>
          <a:lstStyle/>
          <a:p>
            <a:r>
              <a:rPr lang="zh-CN" altLang="en-US" sz="1800" dirty="0">
                <a:solidFill>
                  <a:srgbClr val="891D86"/>
                </a:solidFill>
                <a:latin typeface="Times New Roman" panose="02020603050405020304" pitchFamily="18" charset="0"/>
                <a:sym typeface="+mn-ea"/>
              </a:rPr>
              <a:t>项目简介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12AD1C-DCAB-4D2E-9343-4B9973E32E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页脚占位符 38"/>
          <p:cNvSpPr>
            <a:spLocks noGrp="1"/>
          </p:cNvSpPr>
          <p:nvPr>
            <p:ph type="ftr" sz="quarter" idx="4294967295"/>
          </p:nvPr>
        </p:nvSpPr>
        <p:spPr>
          <a:xfrm>
            <a:off x="0" y="638810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文献题录分析软件</a:t>
            </a:r>
          </a:p>
        </p:txBody>
      </p:sp>
      <p:sp>
        <p:nvSpPr>
          <p:cNvPr id="12" name="Oval 1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30851" y="2675553"/>
            <a:ext cx="2043497" cy="2159000"/>
          </a:xfrm>
          <a:prstGeom prst="ellipse">
            <a:avLst/>
          </a:prstGeom>
          <a:solidFill>
            <a:srgbClr val="891D86"/>
          </a:solidFill>
          <a:ln w="63500">
            <a:solidFill>
              <a:schemeClr val="bg1"/>
            </a:solidFill>
            <a:round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2400" b="1" kern="0" dirty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文献题录分析软件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106137" y="3083166"/>
            <a:ext cx="4059914" cy="1339239"/>
            <a:chOff x="5651" y="1736"/>
            <a:chExt cx="1955" cy="610"/>
          </a:xfrm>
          <a:solidFill>
            <a:srgbClr val="B871B6"/>
          </a:solidFill>
        </p:grpSpPr>
        <p:sp>
          <p:nvSpPr>
            <p:cNvPr id="36" name="五边形 35"/>
            <p:cNvSpPr/>
            <p:nvPr>
              <p:custDataLst>
                <p:tags r:id="rId10"/>
              </p:custDataLst>
            </p:nvPr>
          </p:nvSpPr>
          <p:spPr bwMode="auto">
            <a:xfrm>
              <a:off x="5651" y="1736"/>
              <a:ext cx="1955" cy="610"/>
            </a:xfrm>
            <a:prstGeom prst="homePlate">
              <a:avLst/>
            </a:prstGeom>
            <a:grpFill/>
            <a:ln w="38100" cap="flat" cmpd="sng">
              <a:solidFill>
                <a:srgbClr val="FFFFFF"/>
              </a:solidFill>
              <a:beve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82824" tIns="41411" rIns="82824" bIns="4141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41" name="TextBox 22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709" y="1829"/>
              <a:ext cx="1230" cy="411"/>
            </a:xfrm>
            <a:prstGeom prst="rect">
              <a:avLst/>
            </a:prstGeom>
            <a:noFill/>
            <a:ln w="3175" cap="flat" cmpd="sng">
              <a:noFill/>
              <a:bevel/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82824" tIns="41411" rIns="82824" bIns="41411" anchor="ctr"/>
            <a:lstStyle>
              <a:defPPr>
                <a:defRPr lang="zh-CN"/>
              </a:defPPr>
              <a:lvl1pPr algn="ctr">
                <a:defRPr sz="2000" b="1">
                  <a:solidFill>
                    <a:srgbClr val="F8F8F8"/>
                  </a:solidFill>
                  <a:ea typeface="微软雅黑" panose="020B050302020402020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关键词频次统计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关键词修正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作者统计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机构统计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机构修正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074987" y="1486686"/>
            <a:ext cx="4059914" cy="1105191"/>
            <a:chOff x="6098" y="2193"/>
            <a:chExt cx="2642" cy="812"/>
          </a:xfrm>
          <a:solidFill>
            <a:srgbClr val="B871B6"/>
          </a:solidFill>
        </p:grpSpPr>
        <p:sp>
          <p:nvSpPr>
            <p:cNvPr id="51" name="五边形 50"/>
            <p:cNvSpPr/>
            <p:nvPr>
              <p:custDataLst>
                <p:tags r:id="rId8"/>
              </p:custDataLst>
            </p:nvPr>
          </p:nvSpPr>
          <p:spPr bwMode="auto">
            <a:xfrm>
              <a:off x="6098" y="2193"/>
              <a:ext cx="2642" cy="812"/>
            </a:xfrm>
            <a:prstGeom prst="homePlate">
              <a:avLst/>
            </a:prstGeom>
            <a:grpFill/>
            <a:ln w="38100" cap="flat" cmpd="sng">
              <a:solidFill>
                <a:srgbClr val="FFFFFF"/>
              </a:solidFill>
              <a:beve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82824" tIns="41411" rIns="82824" bIns="4141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52" name="TextBox 22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6196" y="2414"/>
              <a:ext cx="2218" cy="527"/>
            </a:xfrm>
            <a:prstGeom prst="rect">
              <a:avLst/>
            </a:prstGeom>
            <a:noFill/>
            <a:ln w="3175" cap="flat" cmpd="sng">
              <a:noFill/>
              <a:bevel/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lIns="82824" tIns="41411" rIns="82824" bIns="41411" anchor="ctr"/>
            <a:lstStyle>
              <a:defPPr>
                <a:defRPr lang="zh-CN"/>
              </a:defPPr>
              <a:lvl1pPr algn="ctr">
                <a:defRPr sz="2000" b="1">
                  <a:solidFill>
                    <a:srgbClr val="F8F8F8"/>
                  </a:solidFill>
                  <a:ea typeface="微软雅黑" panose="020B050302020402020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可批量导入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CNKI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中下载的题录数据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并将其按字段读入</a:t>
              </a: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到数据库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</p:grpSp>
      <p:sp>
        <p:nvSpPr>
          <p:cNvPr id="9" name="标题1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3889458" y="1522699"/>
            <a:ext cx="1834433" cy="1066399"/>
          </a:xfrm>
          <a:prstGeom prst="roundRect">
            <a:avLst>
              <a:gd name="adj" fmla="val 11921"/>
            </a:avLst>
          </a:prstGeom>
          <a:solidFill>
            <a:srgbClr val="986ABA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65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导入题录功能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D0549202-BCE8-989C-C1C7-403648C6CA3B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740151" y="2285701"/>
            <a:ext cx="1983740" cy="104552"/>
          </a:xfrm>
          <a:prstGeom prst="rect">
            <a:avLst/>
          </a:prstGeom>
          <a:noFill/>
          <a:ln w="3175" cap="flat" cmpd="sng">
            <a:noFill/>
            <a:bevel/>
          </a:ln>
        </p:spPr>
        <p:txBody>
          <a:bodyPr lIns="82824" tIns="41411" rIns="82824" bIns="41411" anchor="ctr"/>
          <a:lstStyle>
            <a:defPPr>
              <a:defRPr lang="zh-CN"/>
            </a:defPPr>
            <a:lvl1pPr algn="ctr">
              <a:defRPr sz="2000" b="1">
                <a:solidFill>
                  <a:srgbClr val="F8F8F8"/>
                </a:solidFill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12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  <a:sym typeface="+mn-ea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4DC5671-A1FE-C3F0-926E-04FEE0C78065}"/>
              </a:ext>
            </a:extLst>
          </p:cNvPr>
          <p:cNvCxnSpPr>
            <a:cxnSpLocks/>
            <a:stCxn id="9" idx="3"/>
            <a:endCxn id="51" idx="1"/>
          </p:cNvCxnSpPr>
          <p:nvPr/>
        </p:nvCxnSpPr>
        <p:spPr>
          <a:xfrm flipV="1">
            <a:off x="5723891" y="2039282"/>
            <a:ext cx="1351096" cy="1661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标题3">
            <a:extLst>
              <a:ext uri="{FF2B5EF4-FFF2-40B4-BE49-F238E27FC236}">
                <a16:creationId xmlns:a16="http://schemas.microsoft.com/office/drawing/2014/main" id="{208AAF8D-9835-A4A3-8082-75C137D82E4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3957194" y="3162426"/>
            <a:ext cx="1834433" cy="1181401"/>
          </a:xfrm>
          <a:prstGeom prst="roundRect">
            <a:avLst>
              <a:gd name="adj" fmla="val 11921"/>
            </a:avLst>
          </a:prstGeom>
          <a:solidFill>
            <a:srgbClr val="986ABA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统计功能</a:t>
            </a:r>
          </a:p>
        </p:txBody>
      </p:sp>
      <p:sp>
        <p:nvSpPr>
          <p:cNvPr id="43" name="标题3">
            <a:extLst>
              <a:ext uri="{FF2B5EF4-FFF2-40B4-BE49-F238E27FC236}">
                <a16:creationId xmlns:a16="http://schemas.microsoft.com/office/drawing/2014/main" id="{48AD3D3A-8F4F-B7C7-8CEC-D6116A4DF65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3914261" y="4914020"/>
            <a:ext cx="1877366" cy="1181401"/>
          </a:xfrm>
          <a:prstGeom prst="roundRect">
            <a:avLst>
              <a:gd name="adj" fmla="val 11921"/>
            </a:avLst>
          </a:prstGeom>
          <a:solidFill>
            <a:srgbClr val="986ABA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分析功能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40C2AE5-E120-4072-0229-FAE52BCA1F11}"/>
              </a:ext>
            </a:extLst>
          </p:cNvPr>
          <p:cNvCxnSpPr>
            <a:cxnSpLocks/>
            <a:stCxn id="12" idx="7"/>
            <a:endCxn id="9" idx="1"/>
          </p:cNvCxnSpPr>
          <p:nvPr/>
        </p:nvCxnSpPr>
        <p:spPr>
          <a:xfrm flipV="1">
            <a:off x="2475085" y="2055899"/>
            <a:ext cx="1414373" cy="93583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D8CA52F1-4CE5-B57D-1F7E-CBDB5FC2C8A9}"/>
              </a:ext>
            </a:extLst>
          </p:cNvPr>
          <p:cNvCxnSpPr>
            <a:cxnSpLocks/>
            <a:stCxn id="12" idx="6"/>
            <a:endCxn id="42" idx="1"/>
          </p:cNvCxnSpPr>
          <p:nvPr/>
        </p:nvCxnSpPr>
        <p:spPr>
          <a:xfrm flipV="1">
            <a:off x="2774348" y="3753127"/>
            <a:ext cx="1182846" cy="19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AB99C2E8-963A-ADA5-9262-092975E7C1D0}"/>
              </a:ext>
            </a:extLst>
          </p:cNvPr>
          <p:cNvCxnSpPr>
            <a:cxnSpLocks/>
            <a:stCxn id="12" idx="5"/>
            <a:endCxn id="43" idx="1"/>
          </p:cNvCxnSpPr>
          <p:nvPr/>
        </p:nvCxnSpPr>
        <p:spPr>
          <a:xfrm>
            <a:off x="2475085" y="4518375"/>
            <a:ext cx="1439176" cy="98634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05E92173-7A7B-FA98-F97B-B3B31AA63300}"/>
              </a:ext>
            </a:extLst>
          </p:cNvPr>
          <p:cNvCxnSpPr>
            <a:cxnSpLocks/>
            <a:stCxn id="42" idx="3"/>
            <a:endCxn id="36" idx="1"/>
          </p:cNvCxnSpPr>
          <p:nvPr/>
        </p:nvCxnSpPr>
        <p:spPr>
          <a:xfrm flipV="1">
            <a:off x="5791627" y="3752786"/>
            <a:ext cx="1314510" cy="34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68707CC0-0477-B851-2E2E-E1809B2E2AFD}"/>
              </a:ext>
            </a:extLst>
          </p:cNvPr>
          <p:cNvGrpSpPr/>
          <p:nvPr/>
        </p:nvGrpSpPr>
        <p:grpSpPr>
          <a:xfrm>
            <a:off x="7088988" y="4877572"/>
            <a:ext cx="4076435" cy="1236116"/>
            <a:chOff x="5627" y="1784"/>
            <a:chExt cx="2671" cy="812"/>
          </a:xfrm>
        </p:grpSpPr>
        <p:sp>
          <p:nvSpPr>
            <p:cNvPr id="84" name="五边形 29">
              <a:extLst>
                <a:ext uri="{FF2B5EF4-FFF2-40B4-BE49-F238E27FC236}">
                  <a16:creationId xmlns:a16="http://schemas.microsoft.com/office/drawing/2014/main" id="{1DE927C9-5F01-4551-DD7E-83BF53B805E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 bwMode="auto">
            <a:xfrm>
              <a:off x="5627" y="1784"/>
              <a:ext cx="2671" cy="812"/>
            </a:xfrm>
            <a:prstGeom prst="homePlate">
              <a:avLst/>
            </a:prstGeom>
            <a:solidFill>
              <a:srgbClr val="B871B6"/>
            </a:solidFill>
            <a:ln w="38100" cap="flat" cmpd="sng">
              <a:solidFill>
                <a:srgbClr val="FFFFFF"/>
              </a:solidFill>
              <a:beve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82824" tIns="41411" rIns="82824" bIns="4141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85" name="TextBox 22">
              <a:extLst>
                <a:ext uri="{FF2B5EF4-FFF2-40B4-BE49-F238E27FC236}">
                  <a16:creationId xmlns:a16="http://schemas.microsoft.com/office/drawing/2014/main" id="{824CE7D9-3767-E574-A788-97570615C1B4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717" y="1918"/>
              <a:ext cx="2218" cy="527"/>
            </a:xfrm>
            <a:prstGeom prst="rect">
              <a:avLst/>
            </a:prstGeom>
            <a:noFill/>
            <a:ln w="3175" cap="flat" cmpd="sng">
              <a:noFill/>
              <a:bevel/>
            </a:ln>
          </p:spPr>
          <p:txBody>
            <a:bodyPr lIns="82824" tIns="41411" rIns="82824" bIns="41411" anchor="ctr"/>
            <a:lstStyle>
              <a:defPPr>
                <a:defRPr lang="zh-CN"/>
              </a:defPPr>
              <a:lvl1pPr algn="ctr">
                <a:defRPr sz="2000" b="1">
                  <a:solidFill>
                    <a:srgbClr val="F8F8F8"/>
                  </a:solidFill>
                  <a:ea typeface="微软雅黑" panose="020B050302020402020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词共现分析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查询关键词对应的前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10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名作者、期刊、机构分布；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作者合著分析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机构合作分析</a:t>
              </a:r>
            </a:p>
          </p:txBody>
        </p:sp>
      </p:grp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D91D84EA-202A-D523-5551-05C3155693C7}"/>
              </a:ext>
            </a:extLst>
          </p:cNvPr>
          <p:cNvCxnSpPr>
            <a:cxnSpLocks/>
            <a:stCxn id="43" idx="3"/>
            <a:endCxn id="84" idx="1"/>
          </p:cNvCxnSpPr>
          <p:nvPr/>
        </p:nvCxnSpPr>
        <p:spPr>
          <a:xfrm flipV="1">
            <a:off x="5791627" y="5495630"/>
            <a:ext cx="1297361" cy="909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advTm="10843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42687" y="2120820"/>
            <a:ext cx="2823587" cy="2497928"/>
            <a:chOff x="2448448" y="2129796"/>
            <a:chExt cx="2823587" cy="2497928"/>
          </a:xfrm>
        </p:grpSpPr>
        <p:sp>
          <p:nvSpPr>
            <p:cNvPr id="2" name="文本框 1"/>
            <p:cNvSpPr txBox="1"/>
            <p:nvPr/>
          </p:nvSpPr>
          <p:spPr>
            <a:xfrm>
              <a:off x="2448448" y="2129796"/>
              <a:ext cx="2823587" cy="2497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800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02</a:t>
              </a:r>
              <a:endParaRPr lang="zh-CN" altLang="en-US" sz="138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2539721" y="3253154"/>
              <a:ext cx="2240782" cy="351692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790929" y="3253154"/>
              <a:ext cx="1884066" cy="362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spc="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PART TWO</a:t>
              </a:r>
              <a:endParaRPr lang="zh-CN" altLang="en-US" sz="1600" spc="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530591" y="2838930"/>
            <a:ext cx="1428541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第二部分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540410" y="3425574"/>
            <a:ext cx="340890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893358" y="3581845"/>
            <a:ext cx="2703007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小组分工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360596" y="483006"/>
            <a:ext cx="2509997" cy="307111"/>
          </a:xfrm>
          <a:prstGeom prst="rect">
            <a:avLst/>
          </a:prstGeom>
        </p:spPr>
        <p:txBody>
          <a:bodyPr/>
          <a:lstStyle/>
          <a:p>
            <a:r>
              <a:rPr lang="zh-CN" altLang="en-US" sz="2400" dirty="0">
                <a:solidFill>
                  <a:srgbClr val="891D86"/>
                </a:solidFill>
                <a:latin typeface="Times New Roman" panose="02020603050405020304" pitchFamily="18" charset="0"/>
                <a:sym typeface="+mn-ea"/>
              </a:rPr>
              <a:t>小组分工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238875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12AD1C-DCAB-4D2E-9343-4B9973E32E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Rectangle 34">
            <a:extLst>
              <a:ext uri="{FF2B5EF4-FFF2-40B4-BE49-F238E27FC236}">
                <a16:creationId xmlns:a16="http://schemas.microsoft.com/office/drawing/2014/main" id="{4558AB68-1C67-2C82-218E-DC24B51C9B4C}"/>
              </a:ext>
            </a:extLst>
          </p:cNvPr>
          <p:cNvSpPr/>
          <p:nvPr/>
        </p:nvSpPr>
        <p:spPr>
          <a:xfrm>
            <a:off x="9349357" y="3951621"/>
            <a:ext cx="2191460" cy="328472"/>
          </a:xfrm>
          <a:prstGeom prst="rect">
            <a:avLst/>
          </a:prstGeom>
          <a:solidFill>
            <a:srgbClr val="B22C8C"/>
          </a:solidFill>
          <a:ln>
            <a:noFill/>
          </a:ln>
          <a:effectLst/>
          <a:scene3d>
            <a:camera prst="perspectiveRight" fov="3000000">
              <a:rot lat="120000" lon="21180000" rev="0"/>
            </a:camera>
            <a:lightRig rig="threePt" dir="t"/>
          </a:scene3d>
          <a:sp3d>
            <a:bevelT w="0" h="508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那铭心</a:t>
            </a:r>
            <a:endParaRPr lang="en-IN" b="1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7">
            <a:extLst>
              <a:ext uri="{FF2B5EF4-FFF2-40B4-BE49-F238E27FC236}">
                <a16:creationId xmlns:a16="http://schemas.microsoft.com/office/drawing/2014/main" id="{9EE57E87-CE47-1A44-2F13-B9781643184F}"/>
              </a:ext>
            </a:extLst>
          </p:cNvPr>
          <p:cNvSpPr/>
          <p:nvPr/>
        </p:nvSpPr>
        <p:spPr>
          <a:xfrm>
            <a:off x="7863066" y="4416164"/>
            <a:ext cx="2191460" cy="328472"/>
          </a:xfrm>
          <a:prstGeom prst="rect">
            <a:avLst/>
          </a:prstGeom>
          <a:solidFill>
            <a:srgbClr val="C55388"/>
          </a:solidFill>
          <a:ln>
            <a:noFill/>
          </a:ln>
          <a:effectLst/>
          <a:scene3d>
            <a:camera prst="perspectiveRight" fov="3000000">
              <a:rot lat="120000" lon="21180000" rev="0"/>
            </a:camera>
            <a:lightRig rig="threePt" dir="t"/>
          </a:scene3d>
          <a:sp3d>
            <a:bevelT w="0" h="508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季诚</a:t>
            </a:r>
            <a:endParaRPr lang="en-IN" b="1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FEA2FB42-1E41-7EF0-2C73-59B192D9A413}"/>
              </a:ext>
            </a:extLst>
          </p:cNvPr>
          <p:cNvSpPr/>
          <p:nvPr/>
        </p:nvSpPr>
        <p:spPr>
          <a:xfrm>
            <a:off x="6376775" y="4867680"/>
            <a:ext cx="2191460" cy="328472"/>
          </a:xfrm>
          <a:prstGeom prst="rect">
            <a:avLst/>
          </a:prstGeom>
          <a:solidFill>
            <a:srgbClr val="E68C8E"/>
          </a:solidFill>
          <a:ln>
            <a:noFill/>
          </a:ln>
          <a:effectLst/>
          <a:scene3d>
            <a:camera prst="perspectiveRight" fov="3000000">
              <a:rot lat="120000" lon="21180000" rev="0"/>
            </a:camera>
            <a:lightRig rig="threePt" dir="t"/>
          </a:scene3d>
          <a:sp3d>
            <a:bevelT w="0" h="508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沈贝宁</a:t>
            </a:r>
            <a:endParaRPr lang="en-IN" b="1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62">
            <a:extLst>
              <a:ext uri="{FF2B5EF4-FFF2-40B4-BE49-F238E27FC236}">
                <a16:creationId xmlns:a16="http://schemas.microsoft.com/office/drawing/2014/main" id="{FF1B4BF8-2434-F1CC-00F6-A2108BEF2321}"/>
              </a:ext>
            </a:extLst>
          </p:cNvPr>
          <p:cNvSpPr/>
          <p:nvPr/>
        </p:nvSpPr>
        <p:spPr>
          <a:xfrm>
            <a:off x="4890484" y="5322389"/>
            <a:ext cx="2191460" cy="328472"/>
          </a:xfrm>
          <a:prstGeom prst="rect">
            <a:avLst/>
          </a:prstGeom>
          <a:solidFill>
            <a:srgbClr val="F4D9CD"/>
          </a:solidFill>
          <a:ln>
            <a:noFill/>
          </a:ln>
          <a:effectLst/>
          <a:scene3d>
            <a:camera prst="perspectiveRight" fov="3000000">
              <a:rot lat="120000" lon="21180000" rev="0"/>
            </a:camera>
            <a:lightRig rig="threePt" dir="t"/>
          </a:scene3d>
          <a:sp3d>
            <a:bevelT w="0" h="5080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顾翔</a:t>
            </a:r>
            <a:endParaRPr lang="en-IN" b="1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DA12639-B9E2-8E31-F657-7C18B77F0753}"/>
              </a:ext>
            </a:extLst>
          </p:cNvPr>
          <p:cNvSpPr txBox="1"/>
          <p:nvPr/>
        </p:nvSpPr>
        <p:spPr>
          <a:xfrm rot="21084826">
            <a:off x="198880" y="2993009"/>
            <a:ext cx="3785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成员顾翔从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CNKI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网站上获取了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年的所有文献题录文件，并完成了软件设计要求中的导入题录功能，进行软件用户界面的设计和完成最终的小组汇报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EE80405-C79D-0D1C-BFDA-DC454B5CA893}"/>
              </a:ext>
            </a:extLst>
          </p:cNvPr>
          <p:cNvGrpSpPr/>
          <p:nvPr/>
        </p:nvGrpSpPr>
        <p:grpSpPr>
          <a:xfrm>
            <a:off x="231825" y="3609343"/>
            <a:ext cx="5259888" cy="2085339"/>
            <a:chOff x="2072454" y="2011337"/>
            <a:chExt cx="5259888" cy="2085339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7F1983B5-4B4E-8589-1BFA-58885EEDDE6B}"/>
                </a:ext>
              </a:extLst>
            </p:cNvPr>
            <p:cNvSpPr/>
            <p:nvPr/>
          </p:nvSpPr>
          <p:spPr>
            <a:xfrm rot="722307">
              <a:off x="2072454" y="2011337"/>
              <a:ext cx="4315960" cy="1625084"/>
            </a:xfrm>
            <a:custGeom>
              <a:avLst/>
              <a:gdLst>
                <a:gd name="connsiteX0" fmla="*/ 3295860 w 3295860"/>
                <a:gd name="connsiteY0" fmla="*/ 0 h 1527349"/>
                <a:gd name="connsiteX1" fmla="*/ 2039816 w 3295860"/>
                <a:gd name="connsiteY1" fmla="*/ 1115367 h 1527349"/>
                <a:gd name="connsiteX2" fmla="*/ 0 w 3295860"/>
                <a:gd name="connsiteY2" fmla="*/ 1527349 h 152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5860" h="1527349">
                  <a:moveTo>
                    <a:pt x="3295860" y="0"/>
                  </a:moveTo>
                  <a:cubicBezTo>
                    <a:pt x="2942493" y="430404"/>
                    <a:pt x="2589126" y="860809"/>
                    <a:pt x="2039816" y="1115367"/>
                  </a:cubicBezTo>
                  <a:cubicBezTo>
                    <a:pt x="1490506" y="1369925"/>
                    <a:pt x="745253" y="1448637"/>
                    <a:pt x="0" y="1527349"/>
                  </a:cubicBezTo>
                </a:path>
              </a:pathLst>
            </a:custGeom>
            <a:gradFill>
              <a:gsLst>
                <a:gs pos="0">
                  <a:srgbClr val="D3D0D0"/>
                </a:gs>
                <a:gs pos="23000">
                  <a:srgbClr val="D3D0D0"/>
                </a:gs>
                <a:gs pos="82000">
                  <a:srgbClr val="A6A0A0"/>
                </a:gs>
                <a:gs pos="100000">
                  <a:srgbClr val="8F8989"/>
                </a:gs>
              </a:gsLst>
              <a:lin ang="18900000" scaled="1"/>
            </a:gradFill>
            <a:ln w="63500" cap="rnd">
              <a:solidFill>
                <a:srgbClr val="A6A0A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 41">
              <a:extLst>
                <a:ext uri="{FF2B5EF4-FFF2-40B4-BE49-F238E27FC236}">
                  <a16:creationId xmlns:a16="http://schemas.microsoft.com/office/drawing/2014/main" id="{2A4BD8F1-CA52-ABC3-F3E6-CCF953E73D7F}"/>
                </a:ext>
              </a:extLst>
            </p:cNvPr>
            <p:cNvSpPr/>
            <p:nvPr/>
          </p:nvSpPr>
          <p:spPr bwMode="auto">
            <a:xfrm>
              <a:off x="6195917" y="2080785"/>
              <a:ext cx="1136425" cy="2015891"/>
            </a:xfrm>
            <a:custGeom>
              <a:avLst/>
              <a:gdLst>
                <a:gd name="connsiteX0" fmla="*/ 604123 w 1442337"/>
                <a:gd name="connsiteY0" fmla="*/ 539421 h 2857998"/>
                <a:gd name="connsiteX1" fmla="*/ 628842 w 1442337"/>
                <a:gd name="connsiteY1" fmla="*/ 540876 h 2857998"/>
                <a:gd name="connsiteX2" fmla="*/ 650650 w 1442337"/>
                <a:gd name="connsiteY2" fmla="*/ 548148 h 2857998"/>
                <a:gd name="connsiteX3" fmla="*/ 671733 w 1442337"/>
                <a:gd name="connsiteY3" fmla="*/ 559057 h 2857998"/>
                <a:gd name="connsiteX4" fmla="*/ 689182 w 1442337"/>
                <a:gd name="connsiteY4" fmla="*/ 572874 h 2857998"/>
                <a:gd name="connsiteX5" fmla="*/ 705175 w 1442337"/>
                <a:gd name="connsiteY5" fmla="*/ 591055 h 2857998"/>
                <a:gd name="connsiteX6" fmla="*/ 716807 w 1442337"/>
                <a:gd name="connsiteY6" fmla="*/ 611418 h 2857998"/>
                <a:gd name="connsiteX7" fmla="*/ 724803 w 1442337"/>
                <a:gd name="connsiteY7" fmla="*/ 633235 h 2857998"/>
                <a:gd name="connsiteX8" fmla="*/ 737888 w 1442337"/>
                <a:gd name="connsiteY8" fmla="*/ 649234 h 2857998"/>
                <a:gd name="connsiteX9" fmla="*/ 749520 w 1442337"/>
                <a:gd name="connsiteY9" fmla="*/ 668142 h 2857998"/>
                <a:gd name="connsiteX10" fmla="*/ 759699 w 1442337"/>
                <a:gd name="connsiteY10" fmla="*/ 687778 h 2857998"/>
                <a:gd name="connsiteX11" fmla="*/ 1024321 w 1442337"/>
                <a:gd name="connsiteY11" fmla="*/ 1005581 h 2857998"/>
                <a:gd name="connsiteX12" fmla="*/ 1350738 w 1442337"/>
                <a:gd name="connsiteY12" fmla="*/ 1042669 h 2857998"/>
                <a:gd name="connsiteX13" fmla="*/ 1371092 w 1442337"/>
                <a:gd name="connsiteY13" fmla="*/ 1047033 h 2857998"/>
                <a:gd name="connsiteX14" fmla="*/ 1390721 w 1442337"/>
                <a:gd name="connsiteY14" fmla="*/ 1055760 h 2857998"/>
                <a:gd name="connsiteX15" fmla="*/ 1405987 w 1442337"/>
                <a:gd name="connsiteY15" fmla="*/ 1067396 h 2857998"/>
                <a:gd name="connsiteX16" fmla="*/ 1420527 w 1442337"/>
                <a:gd name="connsiteY16" fmla="*/ 1081941 h 2857998"/>
                <a:gd name="connsiteX17" fmla="*/ 1430705 w 1442337"/>
                <a:gd name="connsiteY17" fmla="*/ 1098668 h 2857998"/>
                <a:gd name="connsiteX18" fmla="*/ 1438701 w 1442337"/>
                <a:gd name="connsiteY18" fmla="*/ 1116848 h 2857998"/>
                <a:gd name="connsiteX19" fmla="*/ 1442336 w 1442337"/>
                <a:gd name="connsiteY19" fmla="*/ 1137211 h 2857998"/>
                <a:gd name="connsiteX20" fmla="*/ 1442337 w 1442337"/>
                <a:gd name="connsiteY20" fmla="*/ 1158301 h 2857998"/>
                <a:gd name="connsiteX21" fmla="*/ 1437247 w 1442337"/>
                <a:gd name="connsiteY21" fmla="*/ 1180118 h 2857998"/>
                <a:gd name="connsiteX22" fmla="*/ 1428524 w 1442337"/>
                <a:gd name="connsiteY22" fmla="*/ 1200480 h 2857998"/>
                <a:gd name="connsiteX23" fmla="*/ 1416165 w 1442337"/>
                <a:gd name="connsiteY23" fmla="*/ 1217208 h 2857998"/>
                <a:gd name="connsiteX24" fmla="*/ 1400172 w 1442337"/>
                <a:gd name="connsiteY24" fmla="*/ 1231752 h 2857998"/>
                <a:gd name="connsiteX25" fmla="*/ 1381269 w 1442337"/>
                <a:gd name="connsiteY25" fmla="*/ 1242660 h 2857998"/>
                <a:gd name="connsiteX26" fmla="*/ 1360915 w 1442337"/>
                <a:gd name="connsiteY26" fmla="*/ 1248478 h 2857998"/>
                <a:gd name="connsiteX27" fmla="*/ 1339105 w 1442337"/>
                <a:gd name="connsiteY27" fmla="*/ 1251387 h 2857998"/>
                <a:gd name="connsiteX28" fmla="*/ 1333290 w 1442337"/>
                <a:gd name="connsiteY28" fmla="*/ 1251387 h 2857998"/>
                <a:gd name="connsiteX29" fmla="*/ 1327473 w 1442337"/>
                <a:gd name="connsiteY29" fmla="*/ 1251387 h 2857998"/>
                <a:gd name="connsiteX30" fmla="*/ 959619 w 1442337"/>
                <a:gd name="connsiteY30" fmla="*/ 1208480 h 2857998"/>
                <a:gd name="connsiteX31" fmla="*/ 940718 w 1442337"/>
                <a:gd name="connsiteY31" fmla="*/ 1204843 h 2857998"/>
                <a:gd name="connsiteX32" fmla="*/ 921816 w 1442337"/>
                <a:gd name="connsiteY32" fmla="*/ 1196844 h 2857998"/>
                <a:gd name="connsiteX33" fmla="*/ 905823 w 1442337"/>
                <a:gd name="connsiteY33" fmla="*/ 1186663 h 2857998"/>
                <a:gd name="connsiteX34" fmla="*/ 892009 w 1442337"/>
                <a:gd name="connsiteY34" fmla="*/ 1172118 h 2857998"/>
                <a:gd name="connsiteX35" fmla="*/ 770603 w 1442337"/>
                <a:gd name="connsiteY35" fmla="*/ 1027398 h 2857998"/>
                <a:gd name="connsiteX36" fmla="*/ 770603 w 1442337"/>
                <a:gd name="connsiteY36" fmla="*/ 1394653 h 2857998"/>
                <a:gd name="connsiteX37" fmla="*/ 1116647 w 1442337"/>
                <a:gd name="connsiteY37" fmla="*/ 1559736 h 2857998"/>
                <a:gd name="connsiteX38" fmla="*/ 1134822 w 1442337"/>
                <a:gd name="connsiteY38" fmla="*/ 1570644 h 2857998"/>
                <a:gd name="connsiteX39" fmla="*/ 1150816 w 1442337"/>
                <a:gd name="connsiteY39" fmla="*/ 1585189 h 2857998"/>
                <a:gd name="connsiteX40" fmla="*/ 1165355 w 1442337"/>
                <a:gd name="connsiteY40" fmla="*/ 1601189 h 2857998"/>
                <a:gd name="connsiteX41" fmla="*/ 1175533 w 1442337"/>
                <a:gd name="connsiteY41" fmla="*/ 1618643 h 2857998"/>
                <a:gd name="connsiteX42" fmla="*/ 1182804 w 1442337"/>
                <a:gd name="connsiteY42" fmla="*/ 1638278 h 2857998"/>
                <a:gd name="connsiteX43" fmla="*/ 1187166 w 1442337"/>
                <a:gd name="connsiteY43" fmla="*/ 1659368 h 2857998"/>
                <a:gd name="connsiteX44" fmla="*/ 1187166 w 1442337"/>
                <a:gd name="connsiteY44" fmla="*/ 1680459 h 2857998"/>
                <a:gd name="connsiteX45" fmla="*/ 1161721 w 1442337"/>
                <a:gd name="connsiteY45" fmla="*/ 2096437 h 2857998"/>
                <a:gd name="connsiteX46" fmla="*/ 1158086 w 1442337"/>
                <a:gd name="connsiteY46" fmla="*/ 2120437 h 2857998"/>
                <a:gd name="connsiteX47" fmla="*/ 1150089 w 1442337"/>
                <a:gd name="connsiteY47" fmla="*/ 2142253 h 2857998"/>
                <a:gd name="connsiteX48" fmla="*/ 1137730 w 1442337"/>
                <a:gd name="connsiteY48" fmla="*/ 2162616 h 2857998"/>
                <a:gd name="connsiteX49" fmla="*/ 1122463 w 1442337"/>
                <a:gd name="connsiteY49" fmla="*/ 2179342 h 2857998"/>
                <a:gd name="connsiteX50" fmla="*/ 1104289 w 1442337"/>
                <a:gd name="connsiteY50" fmla="*/ 2193887 h 2857998"/>
                <a:gd name="connsiteX51" fmla="*/ 1083933 w 1442337"/>
                <a:gd name="connsiteY51" fmla="*/ 2204795 h 2857998"/>
                <a:gd name="connsiteX52" fmla="*/ 1060669 w 1442337"/>
                <a:gd name="connsiteY52" fmla="*/ 2211341 h 2857998"/>
                <a:gd name="connsiteX53" fmla="*/ 1036681 w 1442337"/>
                <a:gd name="connsiteY53" fmla="*/ 2214251 h 2857998"/>
                <a:gd name="connsiteX54" fmla="*/ 1033044 w 1442337"/>
                <a:gd name="connsiteY54" fmla="*/ 2213524 h 2857998"/>
                <a:gd name="connsiteX55" fmla="*/ 1030136 w 1442337"/>
                <a:gd name="connsiteY55" fmla="*/ 2213524 h 2857998"/>
                <a:gd name="connsiteX56" fmla="*/ 1003965 w 1442337"/>
                <a:gd name="connsiteY56" fmla="*/ 2209887 h 2857998"/>
                <a:gd name="connsiteX57" fmla="*/ 981429 w 1442337"/>
                <a:gd name="connsiteY57" fmla="*/ 2201159 h 2857998"/>
                <a:gd name="connsiteX58" fmla="*/ 961073 w 1442337"/>
                <a:gd name="connsiteY58" fmla="*/ 2187342 h 2857998"/>
                <a:gd name="connsiteX59" fmla="*/ 942899 w 1442337"/>
                <a:gd name="connsiteY59" fmla="*/ 2171343 h 2857998"/>
                <a:gd name="connsiteX60" fmla="*/ 929087 w 1442337"/>
                <a:gd name="connsiteY60" fmla="*/ 2152434 h 2857998"/>
                <a:gd name="connsiteX61" fmla="*/ 919635 w 1442337"/>
                <a:gd name="connsiteY61" fmla="*/ 2129891 h 2857998"/>
                <a:gd name="connsiteX62" fmla="*/ 913092 w 1442337"/>
                <a:gd name="connsiteY62" fmla="*/ 2105892 h 2857998"/>
                <a:gd name="connsiteX63" fmla="*/ 912365 w 1442337"/>
                <a:gd name="connsiteY63" fmla="*/ 2080438 h 2857998"/>
                <a:gd name="connsiteX64" fmla="*/ 932720 w 1442337"/>
                <a:gd name="connsiteY64" fmla="*/ 1750273 h 2857998"/>
                <a:gd name="connsiteX65" fmla="*/ 689181 w 1442337"/>
                <a:gd name="connsiteY65" fmla="*/ 1633914 h 2857998"/>
                <a:gd name="connsiteX66" fmla="*/ 546342 w 1442337"/>
                <a:gd name="connsiteY66" fmla="*/ 2228799 h 2857998"/>
                <a:gd name="connsiteX67" fmla="*/ 546344 w 1442337"/>
                <a:gd name="connsiteY67" fmla="*/ 2228799 h 2857998"/>
                <a:gd name="connsiteX68" fmla="*/ 489201 w 1442337"/>
                <a:gd name="connsiteY68" fmla="*/ 2466784 h 2857998"/>
                <a:gd name="connsiteX69" fmla="*/ 489828 w 1442337"/>
                <a:gd name="connsiteY69" fmla="*/ 2466749 h 2857998"/>
                <a:gd name="connsiteX70" fmla="*/ 418934 w 1442337"/>
                <a:gd name="connsiteY70" fmla="*/ 2762003 h 2857998"/>
                <a:gd name="connsiteX71" fmla="*/ 410937 w 1442337"/>
                <a:gd name="connsiteY71" fmla="*/ 2785275 h 2857998"/>
                <a:gd name="connsiteX72" fmla="*/ 398579 w 1442337"/>
                <a:gd name="connsiteY72" fmla="*/ 2805637 h 2857998"/>
                <a:gd name="connsiteX73" fmla="*/ 382585 w 1442337"/>
                <a:gd name="connsiteY73" fmla="*/ 2823092 h 2857998"/>
                <a:gd name="connsiteX74" fmla="*/ 365137 w 1442337"/>
                <a:gd name="connsiteY74" fmla="*/ 2838363 h 2857998"/>
                <a:gd name="connsiteX75" fmla="*/ 344054 w 1442337"/>
                <a:gd name="connsiteY75" fmla="*/ 2849272 h 2857998"/>
                <a:gd name="connsiteX76" fmla="*/ 322245 w 1442337"/>
                <a:gd name="connsiteY76" fmla="*/ 2855091 h 2857998"/>
                <a:gd name="connsiteX77" fmla="*/ 298254 w 1442337"/>
                <a:gd name="connsiteY77" fmla="*/ 2857998 h 2857998"/>
                <a:gd name="connsiteX78" fmla="*/ 282988 w 1442337"/>
                <a:gd name="connsiteY78" fmla="*/ 2857271 h 2857998"/>
                <a:gd name="connsiteX79" fmla="*/ 269175 w 1442337"/>
                <a:gd name="connsiteY79" fmla="*/ 2854363 h 2857998"/>
                <a:gd name="connsiteX80" fmla="*/ 246639 w 1442337"/>
                <a:gd name="connsiteY80" fmla="*/ 2847091 h 2857998"/>
                <a:gd name="connsiteX81" fmla="*/ 228464 w 1442337"/>
                <a:gd name="connsiteY81" fmla="*/ 2836909 h 2857998"/>
                <a:gd name="connsiteX82" fmla="*/ 211744 w 1442337"/>
                <a:gd name="connsiteY82" fmla="*/ 2822365 h 2857998"/>
                <a:gd name="connsiteX83" fmla="*/ 197204 w 1442337"/>
                <a:gd name="connsiteY83" fmla="*/ 2806364 h 2857998"/>
                <a:gd name="connsiteX84" fmla="*/ 185573 w 1442337"/>
                <a:gd name="connsiteY84" fmla="*/ 2788912 h 2857998"/>
                <a:gd name="connsiteX85" fmla="*/ 177576 w 1442337"/>
                <a:gd name="connsiteY85" fmla="*/ 2768548 h 2857998"/>
                <a:gd name="connsiteX86" fmla="*/ 173213 w 1442337"/>
                <a:gd name="connsiteY86" fmla="*/ 2746731 h 2857998"/>
                <a:gd name="connsiteX87" fmla="*/ 172486 w 1442337"/>
                <a:gd name="connsiteY87" fmla="*/ 2725642 h 2857998"/>
                <a:gd name="connsiteX88" fmla="*/ 176121 w 1442337"/>
                <a:gd name="connsiteY88" fmla="*/ 2702369 h 2857998"/>
                <a:gd name="connsiteX89" fmla="*/ 229226 w 1442337"/>
                <a:gd name="connsiteY89" fmla="*/ 2481623 h 2857998"/>
                <a:gd name="connsiteX90" fmla="*/ 229956 w 1442337"/>
                <a:gd name="connsiteY90" fmla="*/ 2481581 h 2857998"/>
                <a:gd name="connsiteX91" fmla="*/ 232637 w 1442337"/>
                <a:gd name="connsiteY91" fmla="*/ 2464419 h 2857998"/>
                <a:gd name="connsiteX92" fmla="*/ 285742 w 1442337"/>
                <a:gd name="connsiteY92" fmla="*/ 2243673 h 2857998"/>
                <a:gd name="connsiteX93" fmla="*/ 285740 w 1442337"/>
                <a:gd name="connsiteY93" fmla="*/ 2243673 h 2857998"/>
                <a:gd name="connsiteX94" fmla="*/ 457273 w 1442337"/>
                <a:gd name="connsiteY94" fmla="*/ 1530646 h 2857998"/>
                <a:gd name="connsiteX95" fmla="*/ 446369 w 1442337"/>
                <a:gd name="connsiteY95" fmla="*/ 1506648 h 2857998"/>
                <a:gd name="connsiteX96" fmla="*/ 439099 w 1442337"/>
                <a:gd name="connsiteY96" fmla="*/ 1481194 h 2857998"/>
                <a:gd name="connsiteX97" fmla="*/ 437646 w 1442337"/>
                <a:gd name="connsiteY97" fmla="*/ 1453559 h 2857998"/>
                <a:gd name="connsiteX98" fmla="*/ 437645 w 1442337"/>
                <a:gd name="connsiteY98" fmla="*/ 897950 h 2857998"/>
                <a:gd name="connsiteX99" fmla="*/ 237723 w 1442337"/>
                <a:gd name="connsiteY99" fmla="*/ 1042670 h 2857998"/>
                <a:gd name="connsiteX100" fmla="*/ 207919 w 1442337"/>
                <a:gd name="connsiteY100" fmla="*/ 1425924 h 2857998"/>
                <a:gd name="connsiteX101" fmla="*/ 203556 w 1442337"/>
                <a:gd name="connsiteY101" fmla="*/ 1448469 h 2857998"/>
                <a:gd name="connsiteX102" fmla="*/ 194832 w 1442337"/>
                <a:gd name="connsiteY102" fmla="*/ 1469559 h 2857998"/>
                <a:gd name="connsiteX103" fmla="*/ 182473 w 1442337"/>
                <a:gd name="connsiteY103" fmla="*/ 1487012 h 2857998"/>
                <a:gd name="connsiteX104" fmla="*/ 166479 w 1442337"/>
                <a:gd name="connsiteY104" fmla="*/ 1501557 h 2857998"/>
                <a:gd name="connsiteX105" fmla="*/ 147578 w 1442337"/>
                <a:gd name="connsiteY105" fmla="*/ 1513193 h 2857998"/>
                <a:gd name="connsiteX106" fmla="*/ 126496 w 1442337"/>
                <a:gd name="connsiteY106" fmla="*/ 1520465 h 2857998"/>
                <a:gd name="connsiteX107" fmla="*/ 104686 w 1442337"/>
                <a:gd name="connsiteY107" fmla="*/ 1522647 h 2857998"/>
                <a:gd name="connsiteX108" fmla="*/ 100324 w 1442337"/>
                <a:gd name="connsiteY108" fmla="*/ 1522647 h 2857998"/>
                <a:gd name="connsiteX109" fmla="*/ 95963 w 1442337"/>
                <a:gd name="connsiteY109" fmla="*/ 1521920 h 2857998"/>
                <a:gd name="connsiteX110" fmla="*/ 75606 w 1442337"/>
                <a:gd name="connsiteY110" fmla="*/ 1518284 h 2857998"/>
                <a:gd name="connsiteX111" fmla="*/ 56705 w 1442337"/>
                <a:gd name="connsiteY111" fmla="*/ 1510284 h 2857998"/>
                <a:gd name="connsiteX112" fmla="*/ 39984 w 1442337"/>
                <a:gd name="connsiteY112" fmla="*/ 1499375 h 2857998"/>
                <a:gd name="connsiteX113" fmla="*/ 24718 w 1442337"/>
                <a:gd name="connsiteY113" fmla="*/ 1485557 h 2857998"/>
                <a:gd name="connsiteX114" fmla="*/ 13086 w 1442337"/>
                <a:gd name="connsiteY114" fmla="*/ 1469559 h 2857998"/>
                <a:gd name="connsiteX115" fmla="*/ 5816 w 1442337"/>
                <a:gd name="connsiteY115" fmla="*/ 1450650 h 2857998"/>
                <a:gd name="connsiteX116" fmla="*/ 727 w 1442337"/>
                <a:gd name="connsiteY116" fmla="*/ 1430288 h 2857998"/>
                <a:gd name="connsiteX117" fmla="*/ 0 w 1442337"/>
                <a:gd name="connsiteY117" fmla="*/ 1409925 h 2857998"/>
                <a:gd name="connsiteX118" fmla="*/ 33442 w 1442337"/>
                <a:gd name="connsiteY118" fmla="*/ 977946 h 2857998"/>
                <a:gd name="connsiteX119" fmla="*/ 36350 w 1442337"/>
                <a:gd name="connsiteY119" fmla="*/ 959765 h 2857998"/>
                <a:gd name="connsiteX120" fmla="*/ 42892 w 1442337"/>
                <a:gd name="connsiteY120" fmla="*/ 943039 h 2857998"/>
                <a:gd name="connsiteX121" fmla="*/ 51616 w 1442337"/>
                <a:gd name="connsiteY121" fmla="*/ 927039 h 2857998"/>
                <a:gd name="connsiteX122" fmla="*/ 63247 w 1442337"/>
                <a:gd name="connsiteY122" fmla="*/ 913221 h 2857998"/>
                <a:gd name="connsiteX123" fmla="*/ 77061 w 1442337"/>
                <a:gd name="connsiteY123" fmla="*/ 901586 h 2857998"/>
                <a:gd name="connsiteX124" fmla="*/ 500165 w 1442337"/>
                <a:gd name="connsiteY124" fmla="*/ 595419 h 2857998"/>
                <a:gd name="connsiteX125" fmla="*/ 515432 w 1442337"/>
                <a:gd name="connsiteY125" fmla="*/ 575784 h 2857998"/>
                <a:gd name="connsiteX126" fmla="*/ 534333 w 1442337"/>
                <a:gd name="connsiteY126" fmla="*/ 560511 h 2857998"/>
                <a:gd name="connsiteX127" fmla="*/ 555416 w 1442337"/>
                <a:gd name="connsiteY127" fmla="*/ 548875 h 2857998"/>
                <a:gd name="connsiteX128" fmla="*/ 579407 w 1442337"/>
                <a:gd name="connsiteY128" fmla="*/ 540876 h 2857998"/>
                <a:gd name="connsiteX129" fmla="*/ 712081 w 1442337"/>
                <a:gd name="connsiteY129" fmla="*/ 0 h 2857998"/>
                <a:gd name="connsiteX130" fmla="*/ 747754 w 1442337"/>
                <a:gd name="connsiteY130" fmla="*/ 2181 h 2857998"/>
                <a:gd name="connsiteX131" fmla="*/ 781242 w 1442337"/>
                <a:gd name="connsiteY131" fmla="*/ 8724 h 2857998"/>
                <a:gd name="connsiteX132" fmla="*/ 813274 w 1442337"/>
                <a:gd name="connsiteY132" fmla="*/ 20356 h 2857998"/>
                <a:gd name="connsiteX133" fmla="*/ 843123 w 1442337"/>
                <a:gd name="connsiteY133" fmla="*/ 34895 h 2857998"/>
                <a:gd name="connsiteX134" fmla="*/ 870788 w 1442337"/>
                <a:gd name="connsiteY134" fmla="*/ 53796 h 2857998"/>
                <a:gd name="connsiteX135" fmla="*/ 895540 w 1442337"/>
                <a:gd name="connsiteY135" fmla="*/ 76333 h 2857998"/>
                <a:gd name="connsiteX136" fmla="*/ 917379 w 1442337"/>
                <a:gd name="connsiteY136" fmla="*/ 101050 h 2857998"/>
                <a:gd name="connsiteX137" fmla="*/ 936308 w 1442337"/>
                <a:gd name="connsiteY137" fmla="*/ 128676 h 2857998"/>
                <a:gd name="connsiteX138" fmla="*/ 950867 w 1442337"/>
                <a:gd name="connsiteY138" fmla="*/ 158483 h 2857998"/>
                <a:gd name="connsiteX139" fmla="*/ 962516 w 1442337"/>
                <a:gd name="connsiteY139" fmla="*/ 190470 h 2857998"/>
                <a:gd name="connsiteX140" fmla="*/ 969068 w 1442337"/>
                <a:gd name="connsiteY140" fmla="*/ 223911 h 2857998"/>
                <a:gd name="connsiteX141" fmla="*/ 971252 w 1442337"/>
                <a:gd name="connsiteY141" fmla="*/ 259533 h 2857998"/>
                <a:gd name="connsiteX142" fmla="*/ 969069 w 1442337"/>
                <a:gd name="connsiteY142" fmla="*/ 294429 h 2857998"/>
                <a:gd name="connsiteX143" fmla="*/ 962517 w 1442337"/>
                <a:gd name="connsiteY143" fmla="*/ 327869 h 2857998"/>
                <a:gd name="connsiteX144" fmla="*/ 950868 w 1442337"/>
                <a:gd name="connsiteY144" fmla="*/ 359857 h 2857998"/>
                <a:gd name="connsiteX145" fmla="*/ 936308 w 1442337"/>
                <a:gd name="connsiteY145" fmla="*/ 390390 h 2857998"/>
                <a:gd name="connsiteX146" fmla="*/ 917380 w 1442337"/>
                <a:gd name="connsiteY146" fmla="*/ 418016 h 2857998"/>
                <a:gd name="connsiteX147" fmla="*/ 895540 w 1442337"/>
                <a:gd name="connsiteY147" fmla="*/ 442733 h 2857998"/>
                <a:gd name="connsiteX148" fmla="*/ 870788 w 1442337"/>
                <a:gd name="connsiteY148" fmla="*/ 464543 h 2857998"/>
                <a:gd name="connsiteX149" fmla="*/ 843124 w 1442337"/>
                <a:gd name="connsiteY149" fmla="*/ 483444 h 2857998"/>
                <a:gd name="connsiteX150" fmla="*/ 813275 w 1442337"/>
                <a:gd name="connsiteY150" fmla="*/ 498711 h 2857998"/>
                <a:gd name="connsiteX151" fmla="*/ 781242 w 1442337"/>
                <a:gd name="connsiteY151" fmla="*/ 510344 h 2857998"/>
                <a:gd name="connsiteX152" fmla="*/ 747753 w 1442337"/>
                <a:gd name="connsiteY152" fmla="*/ 516159 h 2857998"/>
                <a:gd name="connsiteX153" fmla="*/ 712082 w 1442337"/>
                <a:gd name="connsiteY153" fmla="*/ 519067 h 2857998"/>
                <a:gd name="connsiteX154" fmla="*/ 677865 w 1442337"/>
                <a:gd name="connsiteY154" fmla="*/ 516159 h 2857998"/>
                <a:gd name="connsiteX155" fmla="*/ 643649 w 1442337"/>
                <a:gd name="connsiteY155" fmla="*/ 510343 h 2857998"/>
                <a:gd name="connsiteX156" fmla="*/ 610888 w 1442337"/>
                <a:gd name="connsiteY156" fmla="*/ 498711 h 2857998"/>
                <a:gd name="connsiteX157" fmla="*/ 581768 w 1442337"/>
                <a:gd name="connsiteY157" fmla="*/ 483444 h 2857998"/>
                <a:gd name="connsiteX158" fmla="*/ 554832 w 1442337"/>
                <a:gd name="connsiteY158" fmla="*/ 464543 h 2857998"/>
                <a:gd name="connsiteX159" fmla="*/ 530079 w 1442337"/>
                <a:gd name="connsiteY159" fmla="*/ 442733 h 2857998"/>
                <a:gd name="connsiteX160" fmla="*/ 507511 w 1442337"/>
                <a:gd name="connsiteY160" fmla="*/ 418016 h 2857998"/>
                <a:gd name="connsiteX161" fmla="*/ 489312 w 1442337"/>
                <a:gd name="connsiteY161" fmla="*/ 390390 h 2857998"/>
                <a:gd name="connsiteX162" fmla="*/ 474024 w 1442337"/>
                <a:gd name="connsiteY162" fmla="*/ 359856 h 2857998"/>
                <a:gd name="connsiteX163" fmla="*/ 462375 w 1442337"/>
                <a:gd name="connsiteY163" fmla="*/ 327869 h 2857998"/>
                <a:gd name="connsiteX164" fmla="*/ 456551 w 1442337"/>
                <a:gd name="connsiteY164" fmla="*/ 294428 h 2857998"/>
                <a:gd name="connsiteX165" fmla="*/ 453639 w 1442337"/>
                <a:gd name="connsiteY165" fmla="*/ 259533 h 2857998"/>
                <a:gd name="connsiteX166" fmla="*/ 456551 w 1442337"/>
                <a:gd name="connsiteY166" fmla="*/ 223911 h 2857998"/>
                <a:gd name="connsiteX167" fmla="*/ 462376 w 1442337"/>
                <a:gd name="connsiteY167" fmla="*/ 190470 h 2857998"/>
                <a:gd name="connsiteX168" fmla="*/ 474024 w 1442337"/>
                <a:gd name="connsiteY168" fmla="*/ 158483 h 2857998"/>
                <a:gd name="connsiteX169" fmla="*/ 489313 w 1442337"/>
                <a:gd name="connsiteY169" fmla="*/ 128676 h 2857998"/>
                <a:gd name="connsiteX170" fmla="*/ 507511 w 1442337"/>
                <a:gd name="connsiteY170" fmla="*/ 101051 h 2857998"/>
                <a:gd name="connsiteX171" fmla="*/ 530080 w 1442337"/>
                <a:gd name="connsiteY171" fmla="*/ 76334 h 2857998"/>
                <a:gd name="connsiteX172" fmla="*/ 554832 w 1442337"/>
                <a:gd name="connsiteY172" fmla="*/ 53796 h 2857998"/>
                <a:gd name="connsiteX173" fmla="*/ 581769 w 1442337"/>
                <a:gd name="connsiteY173" fmla="*/ 34895 h 2857998"/>
                <a:gd name="connsiteX174" fmla="*/ 610889 w 1442337"/>
                <a:gd name="connsiteY174" fmla="*/ 20355 h 2857998"/>
                <a:gd name="connsiteX175" fmla="*/ 643648 w 1442337"/>
                <a:gd name="connsiteY175" fmla="*/ 8724 h 2857998"/>
                <a:gd name="connsiteX176" fmla="*/ 677866 w 1442337"/>
                <a:gd name="connsiteY176" fmla="*/ 2181 h 285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1442337" h="2857998">
                  <a:moveTo>
                    <a:pt x="604123" y="539421"/>
                  </a:moveTo>
                  <a:lnTo>
                    <a:pt x="628842" y="540876"/>
                  </a:lnTo>
                  <a:lnTo>
                    <a:pt x="650650" y="548148"/>
                  </a:lnTo>
                  <a:lnTo>
                    <a:pt x="671733" y="559057"/>
                  </a:lnTo>
                  <a:lnTo>
                    <a:pt x="689182" y="572874"/>
                  </a:lnTo>
                  <a:lnTo>
                    <a:pt x="705175" y="591055"/>
                  </a:lnTo>
                  <a:lnTo>
                    <a:pt x="716807" y="611418"/>
                  </a:lnTo>
                  <a:lnTo>
                    <a:pt x="724803" y="633235"/>
                  </a:lnTo>
                  <a:lnTo>
                    <a:pt x="737888" y="649234"/>
                  </a:lnTo>
                  <a:lnTo>
                    <a:pt x="749520" y="668142"/>
                  </a:lnTo>
                  <a:lnTo>
                    <a:pt x="759699" y="687778"/>
                  </a:lnTo>
                  <a:lnTo>
                    <a:pt x="1024321" y="1005581"/>
                  </a:lnTo>
                  <a:lnTo>
                    <a:pt x="1350738" y="1042669"/>
                  </a:lnTo>
                  <a:lnTo>
                    <a:pt x="1371092" y="1047033"/>
                  </a:lnTo>
                  <a:lnTo>
                    <a:pt x="1390721" y="1055760"/>
                  </a:lnTo>
                  <a:lnTo>
                    <a:pt x="1405987" y="1067396"/>
                  </a:lnTo>
                  <a:lnTo>
                    <a:pt x="1420527" y="1081941"/>
                  </a:lnTo>
                  <a:lnTo>
                    <a:pt x="1430705" y="1098668"/>
                  </a:lnTo>
                  <a:lnTo>
                    <a:pt x="1438701" y="1116848"/>
                  </a:lnTo>
                  <a:lnTo>
                    <a:pt x="1442336" y="1137211"/>
                  </a:lnTo>
                  <a:lnTo>
                    <a:pt x="1442337" y="1158301"/>
                  </a:lnTo>
                  <a:lnTo>
                    <a:pt x="1437247" y="1180118"/>
                  </a:lnTo>
                  <a:lnTo>
                    <a:pt x="1428524" y="1200480"/>
                  </a:lnTo>
                  <a:lnTo>
                    <a:pt x="1416165" y="1217208"/>
                  </a:lnTo>
                  <a:lnTo>
                    <a:pt x="1400172" y="1231752"/>
                  </a:lnTo>
                  <a:lnTo>
                    <a:pt x="1381269" y="1242660"/>
                  </a:lnTo>
                  <a:lnTo>
                    <a:pt x="1360915" y="1248478"/>
                  </a:lnTo>
                  <a:lnTo>
                    <a:pt x="1339105" y="1251387"/>
                  </a:lnTo>
                  <a:lnTo>
                    <a:pt x="1333290" y="1251387"/>
                  </a:lnTo>
                  <a:lnTo>
                    <a:pt x="1327473" y="1251387"/>
                  </a:lnTo>
                  <a:lnTo>
                    <a:pt x="959619" y="1208480"/>
                  </a:lnTo>
                  <a:lnTo>
                    <a:pt x="940718" y="1204843"/>
                  </a:lnTo>
                  <a:lnTo>
                    <a:pt x="921816" y="1196844"/>
                  </a:lnTo>
                  <a:lnTo>
                    <a:pt x="905823" y="1186663"/>
                  </a:lnTo>
                  <a:lnTo>
                    <a:pt x="892009" y="1172118"/>
                  </a:lnTo>
                  <a:lnTo>
                    <a:pt x="770603" y="1027398"/>
                  </a:lnTo>
                  <a:lnTo>
                    <a:pt x="770603" y="1394653"/>
                  </a:lnTo>
                  <a:lnTo>
                    <a:pt x="1116647" y="1559736"/>
                  </a:lnTo>
                  <a:lnTo>
                    <a:pt x="1134822" y="1570644"/>
                  </a:lnTo>
                  <a:lnTo>
                    <a:pt x="1150816" y="1585189"/>
                  </a:lnTo>
                  <a:lnTo>
                    <a:pt x="1165355" y="1601189"/>
                  </a:lnTo>
                  <a:lnTo>
                    <a:pt x="1175533" y="1618643"/>
                  </a:lnTo>
                  <a:lnTo>
                    <a:pt x="1182804" y="1638278"/>
                  </a:lnTo>
                  <a:lnTo>
                    <a:pt x="1187166" y="1659368"/>
                  </a:lnTo>
                  <a:lnTo>
                    <a:pt x="1187166" y="1680459"/>
                  </a:lnTo>
                  <a:lnTo>
                    <a:pt x="1161721" y="2096437"/>
                  </a:lnTo>
                  <a:lnTo>
                    <a:pt x="1158086" y="2120437"/>
                  </a:lnTo>
                  <a:lnTo>
                    <a:pt x="1150089" y="2142253"/>
                  </a:lnTo>
                  <a:lnTo>
                    <a:pt x="1137730" y="2162616"/>
                  </a:lnTo>
                  <a:lnTo>
                    <a:pt x="1122463" y="2179342"/>
                  </a:lnTo>
                  <a:lnTo>
                    <a:pt x="1104289" y="2193887"/>
                  </a:lnTo>
                  <a:lnTo>
                    <a:pt x="1083933" y="2204795"/>
                  </a:lnTo>
                  <a:lnTo>
                    <a:pt x="1060669" y="2211341"/>
                  </a:lnTo>
                  <a:lnTo>
                    <a:pt x="1036681" y="2214251"/>
                  </a:lnTo>
                  <a:lnTo>
                    <a:pt x="1033044" y="2213524"/>
                  </a:lnTo>
                  <a:lnTo>
                    <a:pt x="1030136" y="2213524"/>
                  </a:lnTo>
                  <a:lnTo>
                    <a:pt x="1003965" y="2209887"/>
                  </a:lnTo>
                  <a:lnTo>
                    <a:pt x="981429" y="2201159"/>
                  </a:lnTo>
                  <a:lnTo>
                    <a:pt x="961073" y="2187342"/>
                  </a:lnTo>
                  <a:lnTo>
                    <a:pt x="942899" y="2171343"/>
                  </a:lnTo>
                  <a:lnTo>
                    <a:pt x="929087" y="2152434"/>
                  </a:lnTo>
                  <a:lnTo>
                    <a:pt x="919635" y="2129891"/>
                  </a:lnTo>
                  <a:lnTo>
                    <a:pt x="913092" y="2105892"/>
                  </a:lnTo>
                  <a:lnTo>
                    <a:pt x="912365" y="2080438"/>
                  </a:lnTo>
                  <a:lnTo>
                    <a:pt x="932720" y="1750273"/>
                  </a:lnTo>
                  <a:lnTo>
                    <a:pt x="689181" y="1633914"/>
                  </a:lnTo>
                  <a:lnTo>
                    <a:pt x="546342" y="2228799"/>
                  </a:lnTo>
                  <a:lnTo>
                    <a:pt x="546344" y="2228799"/>
                  </a:lnTo>
                  <a:lnTo>
                    <a:pt x="489201" y="2466784"/>
                  </a:lnTo>
                  <a:lnTo>
                    <a:pt x="489828" y="2466749"/>
                  </a:lnTo>
                  <a:lnTo>
                    <a:pt x="418934" y="2762003"/>
                  </a:lnTo>
                  <a:lnTo>
                    <a:pt x="410937" y="2785275"/>
                  </a:lnTo>
                  <a:lnTo>
                    <a:pt x="398579" y="2805637"/>
                  </a:lnTo>
                  <a:lnTo>
                    <a:pt x="382585" y="2823092"/>
                  </a:lnTo>
                  <a:lnTo>
                    <a:pt x="365137" y="2838363"/>
                  </a:lnTo>
                  <a:lnTo>
                    <a:pt x="344054" y="2849272"/>
                  </a:lnTo>
                  <a:lnTo>
                    <a:pt x="322245" y="2855091"/>
                  </a:lnTo>
                  <a:lnTo>
                    <a:pt x="298254" y="2857998"/>
                  </a:lnTo>
                  <a:lnTo>
                    <a:pt x="282988" y="2857271"/>
                  </a:lnTo>
                  <a:lnTo>
                    <a:pt x="269175" y="2854363"/>
                  </a:lnTo>
                  <a:lnTo>
                    <a:pt x="246639" y="2847091"/>
                  </a:lnTo>
                  <a:lnTo>
                    <a:pt x="228464" y="2836909"/>
                  </a:lnTo>
                  <a:lnTo>
                    <a:pt x="211744" y="2822365"/>
                  </a:lnTo>
                  <a:lnTo>
                    <a:pt x="197204" y="2806364"/>
                  </a:lnTo>
                  <a:lnTo>
                    <a:pt x="185573" y="2788912"/>
                  </a:lnTo>
                  <a:lnTo>
                    <a:pt x="177576" y="2768548"/>
                  </a:lnTo>
                  <a:lnTo>
                    <a:pt x="173213" y="2746731"/>
                  </a:lnTo>
                  <a:lnTo>
                    <a:pt x="172486" y="2725642"/>
                  </a:lnTo>
                  <a:lnTo>
                    <a:pt x="176121" y="2702369"/>
                  </a:lnTo>
                  <a:lnTo>
                    <a:pt x="229226" y="2481623"/>
                  </a:lnTo>
                  <a:lnTo>
                    <a:pt x="229956" y="2481581"/>
                  </a:lnTo>
                  <a:lnTo>
                    <a:pt x="232637" y="2464419"/>
                  </a:lnTo>
                  <a:lnTo>
                    <a:pt x="285742" y="2243673"/>
                  </a:lnTo>
                  <a:lnTo>
                    <a:pt x="285740" y="2243673"/>
                  </a:lnTo>
                  <a:lnTo>
                    <a:pt x="457273" y="1530646"/>
                  </a:lnTo>
                  <a:lnTo>
                    <a:pt x="446369" y="1506648"/>
                  </a:lnTo>
                  <a:lnTo>
                    <a:pt x="439099" y="1481194"/>
                  </a:lnTo>
                  <a:lnTo>
                    <a:pt x="437646" y="1453559"/>
                  </a:lnTo>
                  <a:lnTo>
                    <a:pt x="437645" y="897950"/>
                  </a:lnTo>
                  <a:lnTo>
                    <a:pt x="237723" y="1042670"/>
                  </a:lnTo>
                  <a:lnTo>
                    <a:pt x="207919" y="1425924"/>
                  </a:lnTo>
                  <a:lnTo>
                    <a:pt x="203556" y="1448469"/>
                  </a:lnTo>
                  <a:lnTo>
                    <a:pt x="194832" y="1469559"/>
                  </a:lnTo>
                  <a:lnTo>
                    <a:pt x="182473" y="1487012"/>
                  </a:lnTo>
                  <a:lnTo>
                    <a:pt x="166479" y="1501557"/>
                  </a:lnTo>
                  <a:lnTo>
                    <a:pt x="147578" y="1513193"/>
                  </a:lnTo>
                  <a:lnTo>
                    <a:pt x="126496" y="1520465"/>
                  </a:lnTo>
                  <a:lnTo>
                    <a:pt x="104686" y="1522647"/>
                  </a:lnTo>
                  <a:lnTo>
                    <a:pt x="100324" y="1522647"/>
                  </a:lnTo>
                  <a:lnTo>
                    <a:pt x="95963" y="1521920"/>
                  </a:lnTo>
                  <a:lnTo>
                    <a:pt x="75606" y="1518284"/>
                  </a:lnTo>
                  <a:lnTo>
                    <a:pt x="56705" y="1510284"/>
                  </a:lnTo>
                  <a:lnTo>
                    <a:pt x="39984" y="1499375"/>
                  </a:lnTo>
                  <a:lnTo>
                    <a:pt x="24718" y="1485557"/>
                  </a:lnTo>
                  <a:lnTo>
                    <a:pt x="13086" y="1469559"/>
                  </a:lnTo>
                  <a:lnTo>
                    <a:pt x="5816" y="1450650"/>
                  </a:lnTo>
                  <a:lnTo>
                    <a:pt x="727" y="1430288"/>
                  </a:lnTo>
                  <a:lnTo>
                    <a:pt x="0" y="1409925"/>
                  </a:lnTo>
                  <a:lnTo>
                    <a:pt x="33442" y="977946"/>
                  </a:lnTo>
                  <a:lnTo>
                    <a:pt x="36350" y="959765"/>
                  </a:lnTo>
                  <a:lnTo>
                    <a:pt x="42892" y="943039"/>
                  </a:lnTo>
                  <a:lnTo>
                    <a:pt x="51616" y="927039"/>
                  </a:lnTo>
                  <a:lnTo>
                    <a:pt x="63247" y="913221"/>
                  </a:lnTo>
                  <a:lnTo>
                    <a:pt x="77061" y="901586"/>
                  </a:lnTo>
                  <a:lnTo>
                    <a:pt x="500165" y="595419"/>
                  </a:lnTo>
                  <a:lnTo>
                    <a:pt x="515432" y="575784"/>
                  </a:lnTo>
                  <a:lnTo>
                    <a:pt x="534333" y="560511"/>
                  </a:lnTo>
                  <a:lnTo>
                    <a:pt x="555416" y="548875"/>
                  </a:lnTo>
                  <a:lnTo>
                    <a:pt x="579407" y="540876"/>
                  </a:lnTo>
                  <a:close/>
                  <a:moveTo>
                    <a:pt x="712081" y="0"/>
                  </a:moveTo>
                  <a:lnTo>
                    <a:pt x="747754" y="2181"/>
                  </a:lnTo>
                  <a:lnTo>
                    <a:pt x="781242" y="8724"/>
                  </a:lnTo>
                  <a:lnTo>
                    <a:pt x="813274" y="20356"/>
                  </a:lnTo>
                  <a:lnTo>
                    <a:pt x="843123" y="34895"/>
                  </a:lnTo>
                  <a:lnTo>
                    <a:pt x="870788" y="53796"/>
                  </a:lnTo>
                  <a:lnTo>
                    <a:pt x="895540" y="76333"/>
                  </a:lnTo>
                  <a:lnTo>
                    <a:pt x="917379" y="101050"/>
                  </a:lnTo>
                  <a:lnTo>
                    <a:pt x="936308" y="128676"/>
                  </a:lnTo>
                  <a:lnTo>
                    <a:pt x="950867" y="158483"/>
                  </a:lnTo>
                  <a:lnTo>
                    <a:pt x="962516" y="190470"/>
                  </a:lnTo>
                  <a:lnTo>
                    <a:pt x="969068" y="223911"/>
                  </a:lnTo>
                  <a:lnTo>
                    <a:pt x="971252" y="259533"/>
                  </a:lnTo>
                  <a:lnTo>
                    <a:pt x="969069" y="294429"/>
                  </a:lnTo>
                  <a:lnTo>
                    <a:pt x="962517" y="327869"/>
                  </a:lnTo>
                  <a:lnTo>
                    <a:pt x="950868" y="359857"/>
                  </a:lnTo>
                  <a:lnTo>
                    <a:pt x="936308" y="390390"/>
                  </a:lnTo>
                  <a:lnTo>
                    <a:pt x="917380" y="418016"/>
                  </a:lnTo>
                  <a:lnTo>
                    <a:pt x="895540" y="442733"/>
                  </a:lnTo>
                  <a:lnTo>
                    <a:pt x="870788" y="464543"/>
                  </a:lnTo>
                  <a:lnTo>
                    <a:pt x="843124" y="483444"/>
                  </a:lnTo>
                  <a:lnTo>
                    <a:pt x="813275" y="498711"/>
                  </a:lnTo>
                  <a:lnTo>
                    <a:pt x="781242" y="510344"/>
                  </a:lnTo>
                  <a:lnTo>
                    <a:pt x="747753" y="516159"/>
                  </a:lnTo>
                  <a:lnTo>
                    <a:pt x="712082" y="519067"/>
                  </a:lnTo>
                  <a:lnTo>
                    <a:pt x="677865" y="516159"/>
                  </a:lnTo>
                  <a:lnTo>
                    <a:pt x="643649" y="510343"/>
                  </a:lnTo>
                  <a:lnTo>
                    <a:pt x="610888" y="498711"/>
                  </a:lnTo>
                  <a:lnTo>
                    <a:pt x="581768" y="483444"/>
                  </a:lnTo>
                  <a:lnTo>
                    <a:pt x="554832" y="464543"/>
                  </a:lnTo>
                  <a:lnTo>
                    <a:pt x="530079" y="442733"/>
                  </a:lnTo>
                  <a:lnTo>
                    <a:pt x="507511" y="418016"/>
                  </a:lnTo>
                  <a:lnTo>
                    <a:pt x="489312" y="390390"/>
                  </a:lnTo>
                  <a:lnTo>
                    <a:pt x="474024" y="359856"/>
                  </a:lnTo>
                  <a:lnTo>
                    <a:pt x="462375" y="327869"/>
                  </a:lnTo>
                  <a:lnTo>
                    <a:pt x="456551" y="294428"/>
                  </a:lnTo>
                  <a:lnTo>
                    <a:pt x="453639" y="259533"/>
                  </a:lnTo>
                  <a:lnTo>
                    <a:pt x="456551" y="223911"/>
                  </a:lnTo>
                  <a:lnTo>
                    <a:pt x="462376" y="190470"/>
                  </a:lnTo>
                  <a:lnTo>
                    <a:pt x="474024" y="158483"/>
                  </a:lnTo>
                  <a:lnTo>
                    <a:pt x="489313" y="128676"/>
                  </a:lnTo>
                  <a:lnTo>
                    <a:pt x="507511" y="101051"/>
                  </a:lnTo>
                  <a:lnTo>
                    <a:pt x="530080" y="76334"/>
                  </a:lnTo>
                  <a:lnTo>
                    <a:pt x="554832" y="53796"/>
                  </a:lnTo>
                  <a:lnTo>
                    <a:pt x="581769" y="34895"/>
                  </a:lnTo>
                  <a:lnTo>
                    <a:pt x="610889" y="20355"/>
                  </a:lnTo>
                  <a:lnTo>
                    <a:pt x="643648" y="8724"/>
                  </a:lnTo>
                  <a:lnTo>
                    <a:pt x="677866" y="218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16" tIns="45708" rIns="91416" bIns="45708" numCol="1" anchor="t" anchorCtr="0" compatLnSpc="1">
              <a:noAutofit/>
            </a:bodyPr>
            <a:lstStyle/>
            <a:p>
              <a:endParaRPr lang="en-IN" sz="1350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F7C7DB9F-9855-EC5D-9CD4-6F6339928EC2}"/>
              </a:ext>
            </a:extLst>
          </p:cNvPr>
          <p:cNvSpPr txBox="1"/>
          <p:nvPr/>
        </p:nvSpPr>
        <p:spPr>
          <a:xfrm rot="21084826">
            <a:off x="1505208" y="3121208"/>
            <a:ext cx="4016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成员沈贝宁在成员顾翔工作的基础上，参考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设计图，完成了统计功能、分析功能代码的编写和用户界面的实现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F9D54D-FFAB-6236-B5DE-6E0D8D48915E}"/>
              </a:ext>
            </a:extLst>
          </p:cNvPr>
          <p:cNvSpPr txBox="1"/>
          <p:nvPr/>
        </p:nvSpPr>
        <p:spPr>
          <a:xfrm rot="21084826">
            <a:off x="2873151" y="2421495"/>
            <a:ext cx="3785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成员季诚熟读、理解成员沈贝宁的代码后，为代码加上了注释说明、对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进行了美化，并且撰写完成实验报告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FC17EBB-0628-63F0-8666-17BF41EAE864}"/>
              </a:ext>
            </a:extLst>
          </p:cNvPr>
          <p:cNvSpPr txBox="1"/>
          <p:nvPr/>
        </p:nvSpPr>
        <p:spPr>
          <a:xfrm rot="21084826">
            <a:off x="4667947" y="2503713"/>
            <a:ext cx="378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成员那铭心根据实验报告的内容制作了汇报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486067"/>
      </p:ext>
    </p:extLst>
  </p:cSld>
  <p:clrMapOvr>
    <a:masterClrMapping/>
  </p:clrMapOvr>
  <p:transition advTm="108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0.11276 -0.054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38" y="-270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76 -0.05417 L 0.23984 -0.1312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-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84 -0.13125 L 0.35208 -0.1939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-314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4" grpId="1"/>
      <p:bldP spid="15" grpId="0"/>
      <p:bldP spid="15" grpId="1"/>
      <p:bldP spid="18" grpId="0"/>
      <p:bldP spid="1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242687" y="2120820"/>
            <a:ext cx="2823587" cy="2497928"/>
            <a:chOff x="2448448" y="2129796"/>
            <a:chExt cx="2823587" cy="2497928"/>
          </a:xfrm>
        </p:grpSpPr>
        <p:sp>
          <p:nvSpPr>
            <p:cNvPr id="2" name="文本框 1"/>
            <p:cNvSpPr txBox="1"/>
            <p:nvPr/>
          </p:nvSpPr>
          <p:spPr>
            <a:xfrm>
              <a:off x="2448448" y="2129796"/>
              <a:ext cx="2823587" cy="2497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800" b="1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03</a:t>
              </a:r>
              <a:endParaRPr lang="zh-CN" altLang="en-US" sz="13800" b="1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2539721" y="3253154"/>
              <a:ext cx="2240782" cy="351692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736502" y="3253154"/>
              <a:ext cx="2135274" cy="36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spc="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PART THREE</a:t>
              </a:r>
              <a:endParaRPr lang="zh-CN" altLang="en-US" sz="1600" spc="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530591" y="2838930"/>
            <a:ext cx="1428541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spc="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第三部分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540410" y="3425574"/>
            <a:ext cx="340890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893358" y="3581845"/>
            <a:ext cx="2703007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设计思路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287843" y="454036"/>
            <a:ext cx="164822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  设计思路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76935" y="1063625"/>
            <a:ext cx="10634345" cy="360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48000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开发一款文献题录分析软件，需要同时包含用户界面互动与数据操作，所以我们考虑通过将系统分为模型、视图和控制器三个基本部分来设计程序的结构（即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MVC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架构）。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648000">
              <a:lnSpc>
                <a:spcPct val="12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648000">
              <a:lnSpc>
                <a:spcPct val="12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648000">
              <a:lnSpc>
                <a:spcPct val="12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648000">
              <a:lnSpc>
                <a:spcPct val="120000"/>
              </a:lnSpc>
            </a:pP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648000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</a:t>
            </a:r>
          </a:p>
        </p:txBody>
      </p:sp>
      <p:sp>
        <p:nvSpPr>
          <p:cNvPr id="14" name="流程图: 过程 13">
            <a:extLst>
              <a:ext uri="{FF2B5EF4-FFF2-40B4-BE49-F238E27FC236}">
                <a16:creationId xmlns:a16="http://schemas.microsoft.com/office/drawing/2014/main" id="{49C49860-4A32-49FC-90E6-0D38F08F4308}"/>
              </a:ext>
            </a:extLst>
          </p:cNvPr>
          <p:cNvSpPr/>
          <p:nvPr/>
        </p:nvSpPr>
        <p:spPr>
          <a:xfrm>
            <a:off x="4184766" y="3245120"/>
            <a:ext cx="914400" cy="60525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视图</a:t>
            </a: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7E0995C7-354F-45E8-B2F9-756D6CD774F0}"/>
              </a:ext>
            </a:extLst>
          </p:cNvPr>
          <p:cNvSpPr/>
          <p:nvPr/>
        </p:nvSpPr>
        <p:spPr>
          <a:xfrm>
            <a:off x="6896893" y="3237722"/>
            <a:ext cx="914400" cy="60525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控制器</a:t>
            </a:r>
          </a:p>
        </p:txBody>
      </p:sp>
      <p:sp>
        <p:nvSpPr>
          <p:cNvPr id="16" name="流程图: 过程 15">
            <a:extLst>
              <a:ext uri="{FF2B5EF4-FFF2-40B4-BE49-F238E27FC236}">
                <a16:creationId xmlns:a16="http://schemas.microsoft.com/office/drawing/2014/main" id="{FAEDF424-ED6D-4035-A619-20FF8C40D327}"/>
              </a:ext>
            </a:extLst>
          </p:cNvPr>
          <p:cNvSpPr/>
          <p:nvPr/>
        </p:nvSpPr>
        <p:spPr>
          <a:xfrm>
            <a:off x="6903243" y="4527026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82A08D5-FEBB-4419-8635-37F08CF8AB55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5099166" y="3540347"/>
            <a:ext cx="1797727" cy="7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9EF13ED5-40F4-4AF0-89B8-96DBC7F3A511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H="1" flipV="1">
            <a:off x="5994331" y="1885357"/>
            <a:ext cx="7398" cy="2712127"/>
          </a:xfrm>
          <a:prstGeom prst="bentConnector3">
            <a:avLst>
              <a:gd name="adj1" fmla="val -30900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2ED8307-C2EB-4E3E-9425-2BC6E71ED971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7354093" y="3842972"/>
            <a:ext cx="6350" cy="684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BDD13DF-9CB6-4948-B055-44E78A8465D9}"/>
              </a:ext>
            </a:extLst>
          </p:cNvPr>
          <p:cNvSpPr txBox="1"/>
          <p:nvPr/>
        </p:nvSpPr>
        <p:spPr>
          <a:xfrm>
            <a:off x="5270907" y="3589544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请求控制器处理数据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E91AB46-7D42-491F-A40A-6D54EF30E696}"/>
              </a:ext>
            </a:extLst>
          </p:cNvPr>
          <p:cNvSpPr txBox="1"/>
          <p:nvPr/>
        </p:nvSpPr>
        <p:spPr>
          <a:xfrm>
            <a:off x="5129842" y="2804291"/>
            <a:ext cx="1595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让视图显示模型中数据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E0CBECD-1A83-4E43-9BAF-CC6946C2F4D8}"/>
              </a:ext>
            </a:extLst>
          </p:cNvPr>
          <p:cNvSpPr txBox="1"/>
          <p:nvPr/>
        </p:nvSpPr>
        <p:spPr>
          <a:xfrm>
            <a:off x="7403327" y="4054194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存储数据到模型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FDE5A4D-389D-4E29-B24E-8E1DD6823C8C}"/>
              </a:ext>
            </a:extLst>
          </p:cNvPr>
          <p:cNvSpPr/>
          <p:nvPr/>
        </p:nvSpPr>
        <p:spPr>
          <a:xfrm>
            <a:off x="587828" y="1045029"/>
            <a:ext cx="10963469" cy="10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48000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针对MVC架构中的模型（M）。模型负责封装应用的状态，并实现应用的功能。为了实现软件的功能并将各种功能拆分开，我们将功能分别封装在不同的包中。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648000">
              <a:lnSpc>
                <a:spcPct val="12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9" name="Oval 19">
            <a:extLst>
              <a:ext uri="{FF2B5EF4-FFF2-40B4-BE49-F238E27FC236}">
                <a16:creationId xmlns:a16="http://schemas.microsoft.com/office/drawing/2014/main" id="{D49C7D61-8909-430E-9DC1-370F4E31C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8619" y="1747520"/>
            <a:ext cx="1461885" cy="1258478"/>
          </a:xfrm>
          <a:prstGeom prst="ellipse">
            <a:avLst/>
          </a:prstGeom>
          <a:solidFill>
            <a:srgbClr val="891D86"/>
          </a:solidFill>
          <a:ln w="63500">
            <a:solidFill>
              <a:schemeClr val="bg1"/>
            </a:solidFill>
            <a:round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模型</a:t>
            </a:r>
          </a:p>
        </p:txBody>
      </p:sp>
      <p:sp>
        <p:nvSpPr>
          <p:cNvPr id="140" name="标题1">
            <a:extLst>
              <a:ext uri="{FF2B5EF4-FFF2-40B4-BE49-F238E27FC236}">
                <a16:creationId xmlns:a16="http://schemas.microsoft.com/office/drawing/2014/main" id="{F988FA75-0E82-4F4B-93B6-5F2D7CFED41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19827" y="4067488"/>
            <a:ext cx="1475144" cy="748384"/>
          </a:xfrm>
          <a:prstGeom prst="roundRect">
            <a:avLst>
              <a:gd name="adj" fmla="val 11921"/>
            </a:avLst>
          </a:prstGeom>
          <a:solidFill>
            <a:srgbClr val="986ABA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导入题录功能</a:t>
            </a:r>
          </a:p>
        </p:txBody>
      </p:sp>
      <p:sp>
        <p:nvSpPr>
          <p:cNvPr id="141" name="TextBox 22">
            <a:extLst>
              <a:ext uri="{FF2B5EF4-FFF2-40B4-BE49-F238E27FC236}">
                <a16:creationId xmlns:a16="http://schemas.microsoft.com/office/drawing/2014/main" id="{ED0047CA-BDCD-49AC-818C-7E860DEF8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1008" y="2890747"/>
            <a:ext cx="1419136" cy="65137"/>
          </a:xfrm>
          <a:prstGeom prst="rect">
            <a:avLst/>
          </a:prstGeom>
          <a:noFill/>
          <a:ln w="3175" cap="flat" cmpd="sng">
            <a:noFill/>
            <a:bevel/>
          </a:ln>
        </p:spPr>
        <p:txBody>
          <a:bodyPr lIns="82824" tIns="41411" rIns="82824" bIns="41411" anchor="ctr"/>
          <a:lstStyle>
            <a:defPPr>
              <a:defRPr lang="zh-CN"/>
            </a:defPPr>
            <a:lvl1pPr algn="ctr">
              <a:defRPr sz="2000" b="1">
                <a:solidFill>
                  <a:srgbClr val="F8F8F8"/>
                </a:solidFill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12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  <a:sym typeface="+mn-ea"/>
            </a:endParaRPr>
          </a:p>
        </p:txBody>
      </p:sp>
      <p:sp>
        <p:nvSpPr>
          <p:cNvPr id="142" name="标题3">
            <a:extLst>
              <a:ext uri="{FF2B5EF4-FFF2-40B4-BE49-F238E27FC236}">
                <a16:creationId xmlns:a16="http://schemas.microsoft.com/office/drawing/2014/main" id="{DA2DB10F-2EFC-4BA4-81C7-F9A8D967490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268878" y="4064755"/>
            <a:ext cx="1312324" cy="736028"/>
          </a:xfrm>
          <a:prstGeom prst="roundRect">
            <a:avLst>
              <a:gd name="adj" fmla="val 11921"/>
            </a:avLst>
          </a:prstGeom>
          <a:solidFill>
            <a:srgbClr val="986ABA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统计功能</a:t>
            </a:r>
          </a:p>
        </p:txBody>
      </p:sp>
      <p:sp>
        <p:nvSpPr>
          <p:cNvPr id="143" name="标题3">
            <a:extLst>
              <a:ext uri="{FF2B5EF4-FFF2-40B4-BE49-F238E27FC236}">
                <a16:creationId xmlns:a16="http://schemas.microsoft.com/office/drawing/2014/main" id="{7B9B03BF-4C9B-4B74-8151-D870B11F651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77233" y="4039683"/>
            <a:ext cx="1343038" cy="748384"/>
          </a:xfrm>
          <a:prstGeom prst="roundRect">
            <a:avLst>
              <a:gd name="adj" fmla="val 11921"/>
            </a:avLst>
          </a:prstGeom>
          <a:solidFill>
            <a:srgbClr val="986ABA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分析功能</a:t>
            </a:r>
          </a:p>
        </p:txBody>
      </p: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3159ED37-0D61-4503-9D21-C99F2E68E083}"/>
              </a:ext>
            </a:extLst>
          </p:cNvPr>
          <p:cNvCxnSpPr>
            <a:cxnSpLocks/>
            <a:stCxn id="139" idx="3"/>
            <a:endCxn id="140" idx="0"/>
          </p:cNvCxnSpPr>
          <p:nvPr/>
        </p:nvCxnSpPr>
        <p:spPr>
          <a:xfrm flipH="1">
            <a:off x="2957399" y="2821698"/>
            <a:ext cx="2595308" cy="124579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F62B2A8C-55D8-4208-8A2F-193689795F3A}"/>
              </a:ext>
            </a:extLst>
          </p:cNvPr>
          <p:cNvCxnSpPr>
            <a:cxnSpLocks/>
            <a:stCxn id="139" idx="4"/>
            <a:endCxn id="142" idx="0"/>
          </p:cNvCxnSpPr>
          <p:nvPr/>
        </p:nvCxnSpPr>
        <p:spPr>
          <a:xfrm flipH="1">
            <a:off x="4925040" y="3005998"/>
            <a:ext cx="1144522" cy="105875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5BFB0431-0917-4805-8ECE-F76FBD8BAF55}"/>
              </a:ext>
            </a:extLst>
          </p:cNvPr>
          <p:cNvCxnSpPr>
            <a:cxnSpLocks/>
            <a:stCxn id="139" idx="4"/>
            <a:endCxn id="143" idx="0"/>
          </p:cNvCxnSpPr>
          <p:nvPr/>
        </p:nvCxnSpPr>
        <p:spPr>
          <a:xfrm>
            <a:off x="6069562" y="3005998"/>
            <a:ext cx="1079190" cy="103368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标题3">
            <a:extLst>
              <a:ext uri="{FF2B5EF4-FFF2-40B4-BE49-F238E27FC236}">
                <a16:creationId xmlns:a16="http://schemas.microsoft.com/office/drawing/2014/main" id="{B50F2896-B63E-4A37-A066-2AB4E088F09D}"/>
              </a:ext>
            </a:extLst>
          </p:cNvPr>
          <p:cNvSpPr>
            <a:spLocks noChangeArrowheads="1"/>
          </p:cNvSpPr>
          <p:nvPr/>
        </p:nvSpPr>
        <p:spPr bwMode="gray">
          <a:xfrm>
            <a:off x="8610768" y="4052039"/>
            <a:ext cx="1343038" cy="736028"/>
          </a:xfrm>
          <a:prstGeom prst="roundRect">
            <a:avLst>
              <a:gd name="adj" fmla="val 11921"/>
            </a:avLst>
          </a:prstGeom>
          <a:solidFill>
            <a:srgbClr val="986ABA"/>
          </a:solidFill>
          <a:ln w="63500" cap="flat" cmpd="sng" algn="ctr">
            <a:solidFill>
              <a:schemeClr val="bg1"/>
            </a:solidFill>
            <a:prstDash val="solid"/>
          </a:ln>
          <a:effectLst>
            <a:outerShdw blurRad="127000" dist="38100" dir="5400000" algn="ctr" rotWithShape="0">
              <a:prstClr val="black">
                <a:alpha val="40000"/>
              </a:prstClr>
            </a:outerShdw>
          </a:effectLst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通用操作</a:t>
            </a:r>
          </a:p>
        </p:txBody>
      </p: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18FE3722-F429-443D-86FB-9BF131B65606}"/>
              </a:ext>
            </a:extLst>
          </p:cNvPr>
          <p:cNvCxnSpPr>
            <a:cxnSpLocks/>
            <a:stCxn id="139" idx="5"/>
            <a:endCxn id="147" idx="0"/>
          </p:cNvCxnSpPr>
          <p:nvPr/>
        </p:nvCxnSpPr>
        <p:spPr>
          <a:xfrm>
            <a:off x="6586416" y="2821698"/>
            <a:ext cx="2695871" cy="123034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接箭头连接符 148">
            <a:extLst>
              <a:ext uri="{FF2B5EF4-FFF2-40B4-BE49-F238E27FC236}">
                <a16:creationId xmlns:a16="http://schemas.microsoft.com/office/drawing/2014/main" id="{BCA33B3E-3872-4DAA-9A8C-3EDB4EF6A7F0}"/>
              </a:ext>
            </a:extLst>
          </p:cNvPr>
          <p:cNvCxnSpPr>
            <a:cxnSpLocks/>
            <a:stCxn id="140" idx="2"/>
            <a:endCxn id="153" idx="0"/>
          </p:cNvCxnSpPr>
          <p:nvPr/>
        </p:nvCxnSpPr>
        <p:spPr>
          <a:xfrm flipH="1">
            <a:off x="2955488" y="4815872"/>
            <a:ext cx="1911" cy="86873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8836DCE2-AFAF-487A-97DD-9EC293F6E8F9}"/>
              </a:ext>
            </a:extLst>
          </p:cNvPr>
          <p:cNvCxnSpPr>
            <a:cxnSpLocks/>
            <a:stCxn id="147" idx="2"/>
            <a:endCxn id="156" idx="0"/>
          </p:cNvCxnSpPr>
          <p:nvPr/>
        </p:nvCxnSpPr>
        <p:spPr>
          <a:xfrm flipH="1">
            <a:off x="9269866" y="4788067"/>
            <a:ext cx="12421" cy="89654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1FEF3AB2-A22A-416D-A148-2E77E6BE8672}"/>
              </a:ext>
            </a:extLst>
          </p:cNvPr>
          <p:cNvCxnSpPr>
            <a:cxnSpLocks/>
            <a:stCxn id="143" idx="2"/>
            <a:endCxn id="155" idx="0"/>
          </p:cNvCxnSpPr>
          <p:nvPr/>
        </p:nvCxnSpPr>
        <p:spPr>
          <a:xfrm flipH="1">
            <a:off x="7138996" y="4788067"/>
            <a:ext cx="9756" cy="88382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215651D6-29EF-4C65-AA7A-CB797D03046F}"/>
              </a:ext>
            </a:extLst>
          </p:cNvPr>
          <p:cNvCxnSpPr>
            <a:cxnSpLocks/>
            <a:stCxn id="142" idx="2"/>
            <a:endCxn id="154" idx="0"/>
          </p:cNvCxnSpPr>
          <p:nvPr/>
        </p:nvCxnSpPr>
        <p:spPr>
          <a:xfrm flipH="1">
            <a:off x="4913510" y="4800783"/>
            <a:ext cx="11530" cy="88382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流程图: 可选过程 152">
            <a:extLst>
              <a:ext uri="{FF2B5EF4-FFF2-40B4-BE49-F238E27FC236}">
                <a16:creationId xmlns:a16="http://schemas.microsoft.com/office/drawing/2014/main" id="{879BBEDD-D1C0-4B67-8B39-DC42E1C7610C}"/>
              </a:ext>
            </a:extLst>
          </p:cNvPr>
          <p:cNvSpPr/>
          <p:nvPr/>
        </p:nvSpPr>
        <p:spPr>
          <a:xfrm>
            <a:off x="2201736" y="5684611"/>
            <a:ext cx="1507504" cy="69818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importPaper</a:t>
            </a:r>
            <a:r>
              <a:rPr lang="en-US" altLang="zh-CN" b="1" dirty="0"/>
              <a:t> </a:t>
            </a:r>
            <a:endParaRPr lang="zh-CN" altLang="en-US" b="1" dirty="0"/>
          </a:p>
        </p:txBody>
      </p:sp>
      <p:sp>
        <p:nvSpPr>
          <p:cNvPr id="154" name="流程图: 可选过程 153">
            <a:extLst>
              <a:ext uri="{FF2B5EF4-FFF2-40B4-BE49-F238E27FC236}">
                <a16:creationId xmlns:a16="http://schemas.microsoft.com/office/drawing/2014/main" id="{812D3C09-D6C3-4F9B-BD7E-CFB7CFA2C91C}"/>
              </a:ext>
            </a:extLst>
          </p:cNvPr>
          <p:cNvSpPr/>
          <p:nvPr/>
        </p:nvSpPr>
        <p:spPr>
          <a:xfrm>
            <a:off x="4159758" y="5684611"/>
            <a:ext cx="1507504" cy="69818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statisticalFunction</a:t>
            </a:r>
            <a:endParaRPr lang="zh-CN" altLang="en-US" b="1" dirty="0"/>
          </a:p>
        </p:txBody>
      </p:sp>
      <p:sp>
        <p:nvSpPr>
          <p:cNvPr id="155" name="流程图: 可选过程 154">
            <a:extLst>
              <a:ext uri="{FF2B5EF4-FFF2-40B4-BE49-F238E27FC236}">
                <a16:creationId xmlns:a16="http://schemas.microsoft.com/office/drawing/2014/main" id="{5CB14E13-8C6A-4021-BB01-4019BD9604D0}"/>
              </a:ext>
            </a:extLst>
          </p:cNvPr>
          <p:cNvSpPr/>
          <p:nvPr/>
        </p:nvSpPr>
        <p:spPr>
          <a:xfrm>
            <a:off x="6385244" y="5671895"/>
            <a:ext cx="1507504" cy="69818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analyticalFunction</a:t>
            </a:r>
            <a:endParaRPr lang="zh-CN" altLang="en-US" b="1" dirty="0"/>
          </a:p>
        </p:txBody>
      </p:sp>
      <p:sp>
        <p:nvSpPr>
          <p:cNvPr id="156" name="流程图: 可选过程 155">
            <a:extLst>
              <a:ext uri="{FF2B5EF4-FFF2-40B4-BE49-F238E27FC236}">
                <a16:creationId xmlns:a16="http://schemas.microsoft.com/office/drawing/2014/main" id="{D74C426B-955D-47D3-8854-CFEC09957E66}"/>
              </a:ext>
            </a:extLst>
          </p:cNvPr>
          <p:cNvSpPr/>
          <p:nvPr/>
        </p:nvSpPr>
        <p:spPr>
          <a:xfrm>
            <a:off x="8493225" y="5684611"/>
            <a:ext cx="1553281" cy="69818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genericOperation</a:t>
            </a:r>
            <a:endParaRPr lang="zh-CN" altLang="en-US" b="1" dirty="0"/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334C5878-C962-4C05-A18E-6FF7C83355F9}"/>
              </a:ext>
            </a:extLst>
          </p:cNvPr>
          <p:cNvSpPr txBox="1"/>
          <p:nvPr/>
        </p:nvSpPr>
        <p:spPr>
          <a:xfrm>
            <a:off x="1287843" y="454036"/>
            <a:ext cx="164822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2000" spc="10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  设计思路</a:t>
            </a:r>
          </a:p>
        </p:txBody>
      </p:sp>
    </p:spTree>
    <p:extLst>
      <p:ext uri="{BB962C8B-B14F-4D97-AF65-F5344CB8AC3E}">
        <p14:creationId xmlns:p14="http://schemas.microsoft.com/office/powerpoint/2010/main" val="26690862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  <p:tag name="KSO_WPP_MARK_KEY" val="e28c0b22-d2b8-492b-aae8-275f596ed992"/>
  <p:tag name="COMMONDATA" val="eyJoZGlkIjoiNmY3MzJhMDQ1MjQyZWQ2Nzk1NDM5OWFjYzVlODFiYj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6859;#393864;#117561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6859;#393864;#117561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6859;#393864;#117561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6859;#393864;#117561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6859;#393864;#117561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6859;#393864;#117561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6859;#393864;#117561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6859;#393864;#117561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6859;#393864;#117561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6859;#393864;#117561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6859;#393864;#117561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6859;#393864;#117561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6859;#393864;#117561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6859;#393864;#117561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6859;#393864;#117561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6859;#393864;#117561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6859;#393864;#117561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南京理工大学通用模板">
  <a:themeElements>
    <a:clrScheme name="紫罗兰色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20000"/>
          </a:lnSpc>
          <a:defRPr sz="1600" dirty="0" smtClean="0">
            <a:solidFill>
              <a:schemeClr val="tx1">
                <a:lumMod val="65000"/>
                <a:lumOff val="35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1195</Words>
  <Application>Microsoft Office PowerPoint</Application>
  <PresentationFormat>宽屏</PresentationFormat>
  <Paragraphs>234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等线</vt:lpstr>
      <vt:lpstr>黑体</vt:lpstr>
      <vt:lpstr>宋体</vt:lpstr>
      <vt:lpstr>微软雅黑</vt:lpstr>
      <vt:lpstr>微软雅黑 Light</vt:lpstr>
      <vt:lpstr>Arial</vt:lpstr>
      <vt:lpstr>Times New Roman</vt:lpstr>
      <vt:lpstr>南京理工大学通用模板</vt:lpstr>
      <vt:lpstr>1_OfficePLUS</vt:lpstr>
      <vt:lpstr>2_OfficePLUS</vt:lpstr>
      <vt:lpstr>文献题录分析软件</vt:lpstr>
      <vt:lpstr>PowerPoint 演示文稿</vt:lpstr>
      <vt:lpstr>PowerPoint 演示文稿</vt:lpstr>
      <vt:lpstr>项目简介</vt:lpstr>
      <vt:lpstr>PowerPoint 演示文稿</vt:lpstr>
      <vt:lpstr>小组分工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光前</dc:creator>
  <cp:lastModifiedBy>翔 顾</cp:lastModifiedBy>
  <cp:revision>56</cp:revision>
  <dcterms:created xsi:type="dcterms:W3CDTF">2020-04-15T09:32:00Z</dcterms:created>
  <dcterms:modified xsi:type="dcterms:W3CDTF">2024-03-20T06:14:46Z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B780A9C56B4D427297FB62F4719C649D_13</vt:lpwstr>
  </property>
  <property fmtid="{D5CDD505-2E9C-101B-9397-08002B2CF9AE}" pid="3" name="KSOProductBuildVer">
    <vt:lpwstr>2052-11.1.0.14309</vt:lpwstr>
  </property>
</Properties>
</file>